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  <p:sldMasterId id="2147483679" r:id="rId2"/>
  </p:sldMasterIdLst>
  <p:handoutMasterIdLst>
    <p:handoutMasterId r:id="rId23"/>
  </p:handoutMasterIdLst>
  <p:sldIdLst>
    <p:sldId id="257" r:id="rId3"/>
    <p:sldId id="346" r:id="rId4"/>
    <p:sldId id="347" r:id="rId5"/>
    <p:sldId id="355" r:id="rId6"/>
    <p:sldId id="354" r:id="rId7"/>
    <p:sldId id="356" r:id="rId8"/>
    <p:sldId id="357" r:id="rId9"/>
    <p:sldId id="350" r:id="rId10"/>
    <p:sldId id="359" r:id="rId11"/>
    <p:sldId id="358" r:id="rId12"/>
    <p:sldId id="353" r:id="rId13"/>
    <p:sldId id="360" r:id="rId14"/>
    <p:sldId id="367" r:id="rId15"/>
    <p:sldId id="361" r:id="rId16"/>
    <p:sldId id="366" r:id="rId17"/>
    <p:sldId id="362" r:id="rId18"/>
    <p:sldId id="363" r:id="rId19"/>
    <p:sldId id="364" r:id="rId20"/>
    <p:sldId id="365" r:id="rId21"/>
    <p:sldId id="368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54"/>
    <a:srgbClr val="B71234"/>
    <a:srgbClr val="75E13F"/>
    <a:srgbClr val="8DC65A"/>
    <a:srgbClr val="85888B"/>
    <a:srgbClr val="80E33D"/>
    <a:srgbClr val="8CD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46626-6C23-41C7-B43F-226D107075C2}" type="doc">
      <dgm:prSet loTypeId="urn:microsoft.com/office/officeart/2011/layout/InterconnectedBlockProcess#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BD941D-8D8D-480C-9D7E-3EB7DD471449}">
      <dgm:prSet phldrT="[Texto]" custT="1"/>
      <dgm:spPr/>
      <dgm:t>
        <a:bodyPr/>
        <a:lstStyle/>
        <a:p>
          <a:r>
            <a:rPr lang="es-MX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Publicación de la convocatoria</a:t>
          </a:r>
          <a:endParaRPr lang="es-E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4AC4183-CDF1-4A6B-9B9E-8EF9B7C6E625}" type="parTrans" cxnId="{3C5BFD0C-92C3-4ECC-80B4-A5A87197153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C51D261-144A-4D7B-9BE4-BBEB686AFDB7}" type="sibTrans" cxnId="{3C5BFD0C-92C3-4ECC-80B4-A5A87197153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035275-FEC2-48E2-B60B-B8759A307F05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11/SEP/2012</a:t>
          </a: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Publicación en CompraNet  y DOF (354688).</a:t>
          </a:r>
        </a:p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Testigo social: Academia Mexicana de Auditoría Integral y al Desempeño, A. C.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C3AF6B-79F2-4459-8E56-B497F60AB663}" type="parTrans" cxnId="{FD81EA26-DCCA-452F-BA1C-A832E9677655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5CFE9E-EF4B-448C-ABE4-E1CC13E2D48E}" type="sibTrans" cxnId="{FD81EA26-DCCA-452F-BA1C-A832E9677655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122410-F732-4C70-A23A-A576A4AE5749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Junta de aclaraciones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532DFC-42F4-4FFD-826B-3BF3C8C5077C}" type="parTrans" cxnId="{68800FA5-0636-4B39-B279-CB2B39B0AA9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0C3106-6C8F-41FF-B487-48ECDFAA2642}" type="sibTrans" cxnId="{68800FA5-0636-4B39-B279-CB2B39B0AA9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DDF419-CC87-4B27-AB61-7570AEB78214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18/OCT/2012</a:t>
          </a:r>
          <a:endParaRPr lang="es-ES" b="1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5C1616-92B8-4D54-B675-C1BAFAED212A}" type="parTrans" cxnId="{4046CAC3-7836-4885-90BE-8C397DCA488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7C4B5FC-3277-4AD5-866A-92AE960DFEC2}" type="sibTrans" cxnId="{4046CAC3-7836-4885-90BE-8C397DCA488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D07722-75BB-4E16-A6B4-BDC1ABFD007F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115 licitantes expresan interés.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6994C2-0164-490B-95E6-03381A9830D1}" type="parTrans" cxnId="{BB6E4538-AA2D-4BC0-8E39-457F60C8ECCA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45C31C-AFE4-4C12-AFD1-3342AEC8A975}" type="sibTrans" cxnId="{BB6E4538-AA2D-4BC0-8E39-457F60C8ECCA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DDB9C2-9DF1-42BA-ACAB-1A455C60B51C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Presentación y apertura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195D7F-B467-402F-97C5-11F53710FCB1}" type="parTrans" cxnId="{62C99775-4C44-48AD-B68D-2F43CDA5926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ED4D05-6A8B-4BB9-9729-F20A42E75A89}" type="sibTrans" cxnId="{62C99775-4C44-48AD-B68D-2F43CDA5926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3C5489-B274-427B-AE8F-8E9C422168D2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25/OCT/2012</a:t>
          </a:r>
          <a:endParaRPr lang="es-ES" b="1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1696FC-3387-4D9A-B551-D938E9E706DD}" type="parTrans" cxnId="{C21A754E-0263-4A18-9423-307494419AE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27085D-5596-42E4-AC20-F36EABD56F9D}" type="sibTrans" cxnId="{C21A754E-0263-4A18-9423-307494419AE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3297D5-1748-4B8D-A142-43FD4E6E8582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OSD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223FA13-6406-48F3-ADB5-E1E34944C37B}" type="parTrans" cxnId="{6DC167BC-CABD-44CD-B3C4-581D0B6DCF6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EF632E-B42A-4E44-89DC-2068CC7EE449}" type="sibTrans" cxnId="{6DC167BC-CABD-44CD-B3C4-581D0B6DCF6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DBBE06-F871-4251-9160-F5A21916AA7B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14 empresas, 204 preguntas.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2B2246-F36B-4C37-979C-343131857A12}" type="parTrans" cxnId="{544F8475-D0FF-4BF1-8C56-72CBC5624B00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92C313-A7FD-438E-B350-534497F85A67}" type="sibTrans" cxnId="{544F8475-D0FF-4BF1-8C56-72CBC5624B00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C8C2745-633C-4BD1-9940-3BD81CE4258A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21 proposiciones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685E66-99B8-4200-A97C-40F90D84CD53}" type="parTrans" cxnId="{B65FCBD2-7582-4228-A3DD-208693559DA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E86B42-B522-4BAE-BE03-175548B40CDC}" type="sibTrans" cxnId="{B65FCBD2-7582-4228-A3DD-208693559DA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1E9B90-BEC1-4700-B496-517AF39F3883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14 claves requeridas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B4BEFA-AD15-4C3D-8E5A-9A1A539FCE09}" type="parTrans" cxnId="{17C359F4-8D93-4FF1-A472-E94AFFE9719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5A07C40-F1E6-419E-A8E8-05131E2E1C11}" type="sibTrans" cxnId="{17C359F4-8D93-4FF1-A472-E94AFFE9719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598A8E-AACA-4FE6-8683-4BCC450DB402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Piezas: 79,127,014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365563-4BBD-470B-959B-67F604A71698}" type="parTrans" cxnId="{9216C7AD-B7E3-437D-9737-D5C06030E3E3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DB9E7D-860C-434A-AC44-9056F8AA1D2D}" type="sibTrans" cxnId="{9216C7AD-B7E3-437D-9737-D5C06030E3E3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D3AECA-544D-4151-90E5-FE1153486E6D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3 MIPYMES en participación conjunta.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DF9927E-14BC-472B-888F-CD8CBB9DF5B6}" type="parTrans" cxnId="{1A9B0D04-41D0-40D9-B05E-128627C3279E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5A016A-2EE6-4A7A-8D09-E6E9A744F7D5}" type="sibTrans" cxnId="{1A9B0D04-41D0-40D9-B05E-128627C3279E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3915C94-5F46-4C2A-981F-100CBC968287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 MIPYME no invitada a OSD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B82E05-199A-4206-B405-CD71A958B18A}" type="parTrans" cxnId="{2B601A7C-4309-4103-98DF-E43E40D62FC8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37751F0-8FE6-4EF8-B0ED-8CC9F25963BC}" type="sibTrans" cxnId="{2B601A7C-4309-4103-98DF-E43E40D62FC8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CBBF00-BD4D-4D0D-9A8C-DDC13FB2F9EA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26/OCT/2012</a:t>
          </a:r>
          <a:endParaRPr lang="es-ES" b="1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8B6970-8A24-4F35-B8FA-DA27808A0C0C}" type="parTrans" cxnId="{DBAE5CF7-57CF-4488-9009-FB11DFC5590C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D86B64-BE51-4196-BB91-36C9902AC02E}" type="sibTrans" cxnId="{DBAE5CF7-57CF-4488-9009-FB11DFC5590C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0A7D64-3787-45AD-8A39-4E214B09EDC0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14 partidas: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2C9646-63FB-4F4F-96DF-7486CD8A055F}" type="parTrans" cxnId="{FE1181A1-5955-4550-A91F-45C79F78EDE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C2D0F63-EA67-4718-AD90-B33D0C1DC514}" type="sibTrans" cxnId="{FE1181A1-5955-4550-A91F-45C79F78EDE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00A032-7E00-4076-B5AF-0BB711038D8C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13 OSD inglesa inversa</a:t>
          </a:r>
        </a:p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 OSD holandesa inversa.</a:t>
          </a:r>
        </a:p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6 Partidas sin pujas</a:t>
          </a:r>
        </a:p>
      </dgm:t>
    </dgm:pt>
    <dgm:pt modelId="{BA0D34AF-F844-4B7D-BA67-15EABB60E89B}" type="parTrans" cxnId="{4EADBCA2-79E6-4B83-9694-B79CF6D1F760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3E8D39-E4A6-4F45-956A-7AADAB0AB4FD}" type="sibTrans" cxnId="{4EADBCA2-79E6-4B83-9694-B79CF6D1F760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398FD2-766C-4CE7-B0B9-96F0032E3A57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Fallo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A4DF16-3EF5-4D17-A44C-7460EE5E2C38}" type="parTrans" cxnId="{0E2E35F3-9D3E-43A8-892E-CCF82DD7CB8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BB30D0-2A38-4EB0-982D-3243058908E8}" type="sibTrans" cxnId="{0E2E35F3-9D3E-43A8-892E-CCF82DD7CB8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BA2516-C802-4275-AFDC-C680CD659553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Contratos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C81DE8-2EB4-41BA-B01B-443AAC7C375B}" type="parTrans" cxnId="{8B496642-0F93-400C-ADF8-3CF3705EE92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CD6CB6-473E-453F-B033-DAD0D91F5F4D}" type="sibTrans" cxnId="{8B496642-0F93-400C-ADF8-3CF3705EE92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4B72FA-ECEA-4B37-AF71-90010764F9BA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29/OCT/2012</a:t>
          </a:r>
          <a:endParaRPr lang="es-ES" b="1" dirty="0">
            <a:solidFill>
              <a:srgbClr val="C0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946DC8-4551-4FDA-B25A-E7EC82E6FAAB}" type="parTrans" cxnId="{ECB36077-DD30-42DE-A9A9-0E53D260D75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7052125-5D8F-4A00-B439-9E3DFCB3A2F4}" type="sibTrans" cxnId="{ECB36077-DD30-42DE-A9A9-0E53D260D75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5161D1-4E78-4692-BCDB-C649C303CCBD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12/NOV/2012</a:t>
          </a: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Firma de 11 contratos con fecha inicio: 01/01/2013 y fecha fin: 31/12/2103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B56C46-071C-48E0-AD43-2F20112B8A5E}" type="parTrans" cxnId="{72E71722-D3B7-4D72-9A53-910D072BA25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AB0B71-5DA2-42D6-A252-7BF818EC4DE8}" type="sibTrans" cxnId="{72E71722-D3B7-4D72-9A53-910D072BA25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AEFEF1F-825C-406B-99DA-29C82B40C868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Se adjudicaron las 8 partidas con pujas a 12 empresas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C00EF4-0F75-41F8-94AD-5F85F374E81D}" type="parTrans" cxnId="{2F6581EC-87D9-42BE-8F0B-ECEDD1EE4BBC}">
      <dgm:prSet/>
      <dgm:spPr/>
      <dgm:t>
        <a:bodyPr/>
        <a:lstStyle/>
        <a:p>
          <a:endParaRPr lang="es-ES"/>
        </a:p>
      </dgm:t>
    </dgm:pt>
    <dgm:pt modelId="{41204652-9377-4FBD-83C7-4AF76F1B325E}" type="sibTrans" cxnId="{2F6581EC-87D9-42BE-8F0B-ECEDD1EE4BBC}">
      <dgm:prSet/>
      <dgm:spPr/>
      <dgm:t>
        <a:bodyPr/>
        <a:lstStyle/>
        <a:p>
          <a:endParaRPr lang="es-ES"/>
        </a:p>
      </dgm:t>
    </dgm:pt>
    <dgm:pt modelId="{83F43CB2-B68A-40D8-9F75-F282CD02EDDC}" type="pres">
      <dgm:prSet presAssocID="{8B846626-6C23-41C7-B43F-226D107075C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DEA09E6-15E7-4934-919D-EBCD8977E290}" type="pres">
      <dgm:prSet presAssocID="{F1BA2516-C802-4275-AFDC-C680CD659553}" presName="ChildAccent6" presStyleCnt="0"/>
      <dgm:spPr/>
    </dgm:pt>
    <dgm:pt modelId="{63FBF9AF-A196-4330-B463-C7E4E26008FF}" type="pres">
      <dgm:prSet presAssocID="{F1BA2516-C802-4275-AFDC-C680CD659553}" presName="ChildAccent" presStyleLbl="alignImgPlace1" presStyleIdx="0" presStyleCnt="6"/>
      <dgm:spPr/>
      <dgm:t>
        <a:bodyPr/>
        <a:lstStyle/>
        <a:p>
          <a:endParaRPr lang="es-ES"/>
        </a:p>
      </dgm:t>
    </dgm:pt>
    <dgm:pt modelId="{5746E446-939A-4670-90EA-489EDD75EA2E}" type="pres">
      <dgm:prSet presAssocID="{F1BA2516-C802-4275-AFDC-C680CD659553}" presName="Child6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CCCA79-6033-4B7E-A5D6-9375404DFF94}" type="pres">
      <dgm:prSet presAssocID="{F1BA2516-C802-4275-AFDC-C680CD659553}" presName="Parent6" presStyleLbl="node1" presStyleIdx="0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7C23D-C528-4154-89DD-D678CAF1DEB8}" type="pres">
      <dgm:prSet presAssocID="{6E398FD2-766C-4CE7-B0B9-96F0032E3A57}" presName="ChildAccent5" presStyleCnt="0"/>
      <dgm:spPr/>
    </dgm:pt>
    <dgm:pt modelId="{20457E99-D58F-467F-AAEF-03AB9ECD9A39}" type="pres">
      <dgm:prSet presAssocID="{6E398FD2-766C-4CE7-B0B9-96F0032E3A57}" presName="ChildAccent" presStyleLbl="alignImgPlace1" presStyleIdx="1" presStyleCnt="6"/>
      <dgm:spPr/>
      <dgm:t>
        <a:bodyPr/>
        <a:lstStyle/>
        <a:p>
          <a:endParaRPr lang="es-ES"/>
        </a:p>
      </dgm:t>
    </dgm:pt>
    <dgm:pt modelId="{932518BD-CCBB-4208-8948-F89B01CE5718}" type="pres">
      <dgm:prSet presAssocID="{6E398FD2-766C-4CE7-B0B9-96F0032E3A57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D6D753-5FDE-4612-A481-D76F228FA911}" type="pres">
      <dgm:prSet presAssocID="{6E398FD2-766C-4CE7-B0B9-96F0032E3A57}" presName="Parent5" presStyleLbl="node1" presStyleIdx="1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ACB65-CE60-4D75-A58C-8EEC0F38BDF4}" type="pres">
      <dgm:prSet presAssocID="{563297D5-1748-4B8D-A142-43FD4E6E8582}" presName="ChildAccent4" presStyleCnt="0"/>
      <dgm:spPr/>
      <dgm:t>
        <a:bodyPr/>
        <a:lstStyle/>
        <a:p>
          <a:endParaRPr lang="es-ES"/>
        </a:p>
      </dgm:t>
    </dgm:pt>
    <dgm:pt modelId="{8D51F2EC-72AA-4D29-9C3E-68C93C647F3A}" type="pres">
      <dgm:prSet presAssocID="{563297D5-1748-4B8D-A142-43FD4E6E8582}" presName="ChildAccent" presStyleLbl="alignImgPlace1" presStyleIdx="2" presStyleCnt="6"/>
      <dgm:spPr/>
      <dgm:t>
        <a:bodyPr/>
        <a:lstStyle/>
        <a:p>
          <a:endParaRPr lang="es-ES"/>
        </a:p>
      </dgm:t>
    </dgm:pt>
    <dgm:pt modelId="{D88BBD19-0475-42A2-92E6-A98F6415C9A3}" type="pres">
      <dgm:prSet presAssocID="{563297D5-1748-4B8D-A142-43FD4E6E8582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E6334-B72D-4AA2-BBA1-F081CD540A0C}" type="pres">
      <dgm:prSet presAssocID="{563297D5-1748-4B8D-A142-43FD4E6E8582}" presName="Parent4" presStyleLbl="node1" presStyleIdx="2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DD84CE-942C-4BD1-8439-E8CAA53115B9}" type="pres">
      <dgm:prSet presAssocID="{B4DDB9C2-9DF1-42BA-ACAB-1A455C60B51C}" presName="ChildAccent3" presStyleCnt="0"/>
      <dgm:spPr/>
      <dgm:t>
        <a:bodyPr/>
        <a:lstStyle/>
        <a:p>
          <a:endParaRPr lang="es-ES"/>
        </a:p>
      </dgm:t>
    </dgm:pt>
    <dgm:pt modelId="{559EFD6F-435A-43A6-8080-385CBBCCE3BD}" type="pres">
      <dgm:prSet presAssocID="{B4DDB9C2-9DF1-42BA-ACAB-1A455C60B51C}" presName="ChildAccent" presStyleLbl="alignImgPlace1" presStyleIdx="3" presStyleCnt="6"/>
      <dgm:spPr/>
      <dgm:t>
        <a:bodyPr/>
        <a:lstStyle/>
        <a:p>
          <a:endParaRPr lang="es-ES"/>
        </a:p>
      </dgm:t>
    </dgm:pt>
    <dgm:pt modelId="{D20813C8-5CC3-453F-A54D-FBC1F517F7A0}" type="pres">
      <dgm:prSet presAssocID="{B4DDB9C2-9DF1-42BA-ACAB-1A455C60B51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21565-7772-4C3B-B962-7BAF6AF03C76}" type="pres">
      <dgm:prSet presAssocID="{B4DDB9C2-9DF1-42BA-ACAB-1A455C60B51C}" presName="Parent3" presStyleLbl="node1" presStyleIdx="3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FCF24-E13F-4766-81D7-ECFA066EEB6C}" type="pres">
      <dgm:prSet presAssocID="{33122410-F732-4C70-A23A-A576A4AE5749}" presName="ChildAccent2" presStyleCnt="0"/>
      <dgm:spPr/>
      <dgm:t>
        <a:bodyPr/>
        <a:lstStyle/>
        <a:p>
          <a:endParaRPr lang="es-ES"/>
        </a:p>
      </dgm:t>
    </dgm:pt>
    <dgm:pt modelId="{C7B1974D-13C2-4290-BC4B-9C145459A737}" type="pres">
      <dgm:prSet presAssocID="{33122410-F732-4C70-A23A-A576A4AE5749}" presName="ChildAccent" presStyleLbl="alignImgPlace1" presStyleIdx="4" presStyleCnt="6"/>
      <dgm:spPr/>
      <dgm:t>
        <a:bodyPr/>
        <a:lstStyle/>
        <a:p>
          <a:endParaRPr lang="es-ES"/>
        </a:p>
      </dgm:t>
    </dgm:pt>
    <dgm:pt modelId="{2347A8BD-5B43-4EF5-8C01-D226A2A1DFBA}" type="pres">
      <dgm:prSet presAssocID="{33122410-F732-4C70-A23A-A576A4AE574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F6791-C6EB-4DBB-8A5D-A6F531892EDA}" type="pres">
      <dgm:prSet presAssocID="{33122410-F732-4C70-A23A-A576A4AE5749}" presName="Parent2" presStyleLbl="node1" presStyleIdx="4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79E8E-5C12-4DD3-A8E1-7E9D8530B803}" type="pres">
      <dgm:prSet presAssocID="{CBBD941D-8D8D-480C-9D7E-3EB7DD471449}" presName="ChildAccent1" presStyleCnt="0"/>
      <dgm:spPr/>
      <dgm:t>
        <a:bodyPr/>
        <a:lstStyle/>
        <a:p>
          <a:endParaRPr lang="es-ES"/>
        </a:p>
      </dgm:t>
    </dgm:pt>
    <dgm:pt modelId="{5C494D63-4D8E-40F3-8F08-A5EBA17E6152}" type="pres">
      <dgm:prSet presAssocID="{CBBD941D-8D8D-480C-9D7E-3EB7DD471449}" presName="ChildAccent" presStyleLbl="alignImgPlace1" presStyleIdx="5" presStyleCnt="6"/>
      <dgm:spPr/>
      <dgm:t>
        <a:bodyPr/>
        <a:lstStyle/>
        <a:p>
          <a:endParaRPr lang="es-ES"/>
        </a:p>
      </dgm:t>
    </dgm:pt>
    <dgm:pt modelId="{5A80A763-4805-4279-A75A-D89C71B385D0}" type="pres">
      <dgm:prSet presAssocID="{CBBD941D-8D8D-480C-9D7E-3EB7DD47144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4A241-5AC5-49A5-A4C0-72D6678E2797}" type="pres">
      <dgm:prSet presAssocID="{CBBD941D-8D8D-480C-9D7E-3EB7DD471449}" presName="Parent1" presStyleLbl="node1" presStyleIdx="5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F4D11B-4152-42F0-9EAD-E788A239C4FD}" type="presOf" srcId="{565161D1-4E78-4692-BCDB-C649C303CCBD}" destId="{5746E446-939A-4670-90EA-489EDD75EA2E}" srcOrd="1" destOrd="0" presId="urn:microsoft.com/office/officeart/2011/layout/InterconnectedBlockProcess#1"/>
    <dgm:cxn modelId="{2B8A3B77-542C-48AC-B557-7F6739E0B5E5}" type="presOf" srcId="{78D3AECA-544D-4151-90E5-FE1153486E6D}" destId="{C7B1974D-13C2-4290-BC4B-9C145459A737}" srcOrd="0" destOrd="3" presId="urn:microsoft.com/office/officeart/2011/layout/InterconnectedBlockProcess#1"/>
    <dgm:cxn modelId="{DBAE5CF7-57CF-4488-9009-FB11DFC5590C}" srcId="{563297D5-1748-4B8D-A142-43FD4E6E8582}" destId="{9DCBBF00-BD4D-4D0D-9A8C-DDC13FB2F9EA}" srcOrd="0" destOrd="0" parTransId="{CA8B6970-8A24-4F35-B8FA-DA27808A0C0C}" sibTransId="{5DD86B64-BE51-4196-BB91-36C9902AC02E}"/>
    <dgm:cxn modelId="{EEFC0C6C-3938-4594-8711-959D7024BE43}" type="presOf" srcId="{6E398FD2-766C-4CE7-B0B9-96F0032E3A57}" destId="{FFD6D753-5FDE-4612-A481-D76F228FA911}" srcOrd="0" destOrd="0" presId="urn:microsoft.com/office/officeart/2011/layout/InterconnectedBlockProcess#1"/>
    <dgm:cxn modelId="{C21A754E-0263-4A18-9423-307494419AE2}" srcId="{B4DDB9C2-9DF1-42BA-ACAB-1A455C60B51C}" destId="{9C3C5489-B274-427B-AE8F-8E9C422168D2}" srcOrd="0" destOrd="0" parTransId="{911696FC-3387-4D9A-B551-D938E9E706DD}" sibTransId="{6027085D-5596-42E4-AC20-F36EABD56F9D}"/>
    <dgm:cxn modelId="{C8810A1B-27DE-4301-BEB2-31EBFFD79E0E}" type="presOf" srcId="{9C3C5489-B274-427B-AE8F-8E9C422168D2}" destId="{559EFD6F-435A-43A6-8080-385CBBCCE3BD}" srcOrd="0" destOrd="0" presId="urn:microsoft.com/office/officeart/2011/layout/InterconnectedBlockProcess#1"/>
    <dgm:cxn modelId="{887E9534-0511-433F-A733-F1C789BBECD7}" type="presOf" srcId="{901E9B90-BEC1-4700-B496-517AF39F3883}" destId="{559EFD6F-435A-43A6-8080-385CBBCCE3BD}" srcOrd="0" destOrd="2" presId="urn:microsoft.com/office/officeart/2011/layout/InterconnectedBlockProcess#1"/>
    <dgm:cxn modelId="{1A9B0D04-41D0-40D9-B05E-128627C3279E}" srcId="{33122410-F732-4C70-A23A-A576A4AE5749}" destId="{78D3AECA-544D-4151-90E5-FE1153486E6D}" srcOrd="3" destOrd="0" parTransId="{FDF9927E-14BC-472B-888F-CD8CBB9DF5B6}" sibTransId="{065A016A-2EE6-4A7A-8D09-E6E9A744F7D5}"/>
    <dgm:cxn modelId="{0E2E35F3-9D3E-43A8-892E-CCF82DD7CB8F}" srcId="{8B846626-6C23-41C7-B43F-226D107075C2}" destId="{6E398FD2-766C-4CE7-B0B9-96F0032E3A57}" srcOrd="4" destOrd="0" parTransId="{EEA4DF16-3EF5-4D17-A44C-7460EE5E2C38}" sibTransId="{06BB30D0-2A38-4EB0-982D-3243058908E8}"/>
    <dgm:cxn modelId="{2F6581EC-87D9-42BE-8F0B-ECEDD1EE4BBC}" srcId="{6E398FD2-766C-4CE7-B0B9-96F0032E3A57}" destId="{BAEFEF1F-825C-406B-99DA-29C82B40C868}" srcOrd="1" destOrd="0" parTransId="{9DC00EF4-0F75-41F8-94AD-5F85F374E81D}" sibTransId="{41204652-9377-4FBD-83C7-4AF76F1B325E}"/>
    <dgm:cxn modelId="{EF0056ED-E1C4-46B3-B39B-9D1CD81D3AA9}" type="presOf" srcId="{BD0A7D64-3787-45AD-8A39-4E214B09EDC0}" destId="{8D51F2EC-72AA-4D29-9C3E-68C93C647F3A}" srcOrd="0" destOrd="1" presId="urn:microsoft.com/office/officeart/2011/layout/InterconnectedBlockProcess#1"/>
    <dgm:cxn modelId="{EE04F085-089E-4C66-900D-53D5A7752ABA}" type="presOf" srcId="{D9DDF419-CC87-4B27-AB61-7570AEB78214}" destId="{C7B1974D-13C2-4290-BC4B-9C145459A737}" srcOrd="0" destOrd="0" presId="urn:microsoft.com/office/officeart/2011/layout/InterconnectedBlockProcess#1"/>
    <dgm:cxn modelId="{B75E16B7-77F9-4FFC-B8C1-4F845851A7AF}" type="presOf" srcId="{BAEFEF1F-825C-406B-99DA-29C82B40C868}" destId="{20457E99-D58F-467F-AAEF-03AB9ECD9A39}" srcOrd="0" destOrd="1" presId="urn:microsoft.com/office/officeart/2011/layout/InterconnectedBlockProcess#1"/>
    <dgm:cxn modelId="{7893A83B-3A04-4F73-91F9-C0A46FD47482}" type="presOf" srcId="{78D3AECA-544D-4151-90E5-FE1153486E6D}" destId="{2347A8BD-5B43-4EF5-8C01-D226A2A1DFBA}" srcOrd="1" destOrd="3" presId="urn:microsoft.com/office/officeart/2011/layout/InterconnectedBlockProcess#1"/>
    <dgm:cxn modelId="{8B496642-0F93-400C-ADF8-3CF3705EE92D}" srcId="{8B846626-6C23-41C7-B43F-226D107075C2}" destId="{F1BA2516-C802-4275-AFDC-C680CD659553}" srcOrd="5" destOrd="0" parTransId="{22C81DE8-2EB4-41BA-B01B-443AAC7C375B}" sibTransId="{CACD6CB6-473E-453F-B033-DAD0D91F5F4D}"/>
    <dgm:cxn modelId="{0E461BCD-0045-4C00-9BEB-003F03C05CA0}" type="presOf" srcId="{5D598A8E-AACA-4FE6-8683-4BCC450DB402}" destId="{D20813C8-5CC3-453F-A54D-FBC1F517F7A0}" srcOrd="1" destOrd="3" presId="urn:microsoft.com/office/officeart/2011/layout/InterconnectedBlockProcess#1"/>
    <dgm:cxn modelId="{3C5BFD0C-92C3-4ECC-80B4-A5A871971534}" srcId="{8B846626-6C23-41C7-B43F-226D107075C2}" destId="{CBBD941D-8D8D-480C-9D7E-3EB7DD471449}" srcOrd="0" destOrd="0" parTransId="{24AC4183-CDF1-4A6B-9B9E-8EF9B7C6E625}" sibTransId="{7C51D261-144A-4D7B-9BE4-BBEB686AFDB7}"/>
    <dgm:cxn modelId="{A8351FF7-A156-4FB8-990A-DDB9424DF994}" type="presOf" srcId="{F1BA2516-C802-4275-AFDC-C680CD659553}" destId="{A6CCCA79-6033-4B7E-A5D6-9375404DFF94}" srcOrd="0" destOrd="0" presId="urn:microsoft.com/office/officeart/2011/layout/InterconnectedBlockProcess#1"/>
    <dgm:cxn modelId="{4723FFD9-4356-41BE-A642-D69E53097EB2}" type="presOf" srcId="{D5D07722-75BB-4E16-A6B4-BDC1ABFD007F}" destId="{C7B1974D-13C2-4290-BC4B-9C145459A737}" srcOrd="0" destOrd="1" presId="urn:microsoft.com/office/officeart/2011/layout/InterconnectedBlockProcess#1"/>
    <dgm:cxn modelId="{34BC9723-5360-44DB-B03F-D5C1FC27C09E}" type="presOf" srcId="{6C8C2745-633C-4BD1-9940-3BD81CE4258A}" destId="{D20813C8-5CC3-453F-A54D-FBC1F517F7A0}" srcOrd="1" destOrd="1" presId="urn:microsoft.com/office/officeart/2011/layout/InterconnectedBlockProcess#1"/>
    <dgm:cxn modelId="{62C99775-4C44-48AD-B68D-2F43CDA59262}" srcId="{8B846626-6C23-41C7-B43F-226D107075C2}" destId="{B4DDB9C2-9DF1-42BA-ACAB-1A455C60B51C}" srcOrd="2" destOrd="0" parTransId="{70195D7F-B467-402F-97C5-11F53710FCB1}" sibTransId="{F3ED4D05-6A8B-4BB9-9729-F20A42E75A89}"/>
    <dgm:cxn modelId="{28CA93DB-DF2E-4040-9E84-6B0FEC70865A}" type="presOf" srcId="{9DCBBF00-BD4D-4D0D-9A8C-DDC13FB2F9EA}" destId="{8D51F2EC-72AA-4D29-9C3E-68C93C647F3A}" srcOrd="0" destOrd="0" presId="urn:microsoft.com/office/officeart/2011/layout/InterconnectedBlockProcess#1"/>
    <dgm:cxn modelId="{68800FA5-0636-4B39-B279-CB2B39B0AA94}" srcId="{8B846626-6C23-41C7-B43F-226D107075C2}" destId="{33122410-F732-4C70-A23A-A576A4AE5749}" srcOrd="1" destOrd="0" parTransId="{A0532DFC-42F4-4FFD-826B-3BF3C8C5077C}" sibTransId="{AD0C3106-6C8F-41FF-B487-48ECDFAA2642}"/>
    <dgm:cxn modelId="{17C359F4-8D93-4FF1-A472-E94AFFE97192}" srcId="{B4DDB9C2-9DF1-42BA-ACAB-1A455C60B51C}" destId="{901E9B90-BEC1-4700-B496-517AF39F3883}" srcOrd="2" destOrd="0" parTransId="{DFB4BEFA-AD15-4C3D-8E5A-9A1A539FCE09}" sibTransId="{85A07C40-F1E6-419E-A8E8-05131E2E1C11}"/>
    <dgm:cxn modelId="{9B06BFC3-5544-43D2-9780-D601930127D5}" type="presOf" srcId="{F1035275-FEC2-48E2-B60B-B8759A307F05}" destId="{5A80A763-4805-4279-A75A-D89C71B385D0}" srcOrd="1" destOrd="0" presId="urn:microsoft.com/office/officeart/2011/layout/InterconnectedBlockProcess#1"/>
    <dgm:cxn modelId="{EE6307B8-2072-4625-B78F-FC5B44323D0B}" type="presOf" srcId="{F1035275-FEC2-48E2-B60B-B8759A307F05}" destId="{5C494D63-4D8E-40F3-8F08-A5EBA17E6152}" srcOrd="0" destOrd="0" presId="urn:microsoft.com/office/officeart/2011/layout/InterconnectedBlockProcess#1"/>
    <dgm:cxn modelId="{4046CAC3-7836-4885-90BE-8C397DCA4882}" srcId="{33122410-F732-4C70-A23A-A576A4AE5749}" destId="{D9DDF419-CC87-4B27-AB61-7570AEB78214}" srcOrd="0" destOrd="0" parTransId="{115C1616-92B8-4D54-B675-C1BAFAED212A}" sibTransId="{57C4B5FC-3277-4AD5-866A-92AE960DFEC2}"/>
    <dgm:cxn modelId="{9216C7AD-B7E3-437D-9737-D5C06030E3E3}" srcId="{B4DDB9C2-9DF1-42BA-ACAB-1A455C60B51C}" destId="{5D598A8E-AACA-4FE6-8683-4BCC450DB402}" srcOrd="3" destOrd="0" parTransId="{23365563-4BBD-470B-959B-67F604A71698}" sibTransId="{BFDB9E7D-860C-434A-AC44-9056F8AA1D2D}"/>
    <dgm:cxn modelId="{4EADBCA2-79E6-4B83-9694-B79CF6D1F760}" srcId="{563297D5-1748-4B8D-A142-43FD4E6E8582}" destId="{B700A032-7E00-4076-B5AF-0BB711038D8C}" srcOrd="2" destOrd="0" parTransId="{BA0D34AF-F844-4B7D-BA67-15EABB60E89B}" sibTransId="{713E8D39-E4A6-4F45-956A-7AADAB0AB4FD}"/>
    <dgm:cxn modelId="{72E71722-D3B7-4D72-9A53-910D072BA25D}" srcId="{F1BA2516-C802-4275-AFDC-C680CD659553}" destId="{565161D1-4E78-4692-BCDB-C649C303CCBD}" srcOrd="0" destOrd="0" parTransId="{B5B56C46-071C-48E0-AD43-2F20112B8A5E}" sibTransId="{20AB0B71-5DA2-42D6-A252-7BF818EC4DE8}"/>
    <dgm:cxn modelId="{01D510F6-4AAB-4558-9AD8-FA272D3FF66C}" type="presOf" srcId="{CBBD941D-8D8D-480C-9D7E-3EB7DD471449}" destId="{56D4A241-5AC5-49A5-A4C0-72D6678E2797}" srcOrd="0" destOrd="0" presId="urn:microsoft.com/office/officeart/2011/layout/InterconnectedBlockProcess#1"/>
    <dgm:cxn modelId="{B2DE0099-3DFA-48BF-9EAB-23FF6CA9A9D3}" type="presOf" srcId="{5D598A8E-AACA-4FE6-8683-4BCC450DB402}" destId="{559EFD6F-435A-43A6-8080-385CBBCCE3BD}" srcOrd="0" destOrd="3" presId="urn:microsoft.com/office/officeart/2011/layout/InterconnectedBlockProcess#1"/>
    <dgm:cxn modelId="{9E1A7782-040F-4DC4-AD4D-C7EB193A100C}" type="presOf" srcId="{6C8C2745-633C-4BD1-9940-3BD81CE4258A}" destId="{559EFD6F-435A-43A6-8080-385CBBCCE3BD}" srcOrd="0" destOrd="1" presId="urn:microsoft.com/office/officeart/2011/layout/InterconnectedBlockProcess#1"/>
    <dgm:cxn modelId="{AA66E9AC-F260-4F9C-AA4C-E7BB3C8C7BB9}" type="presOf" srcId="{D9DDF419-CC87-4B27-AB61-7570AEB78214}" destId="{2347A8BD-5B43-4EF5-8C01-D226A2A1DFBA}" srcOrd="1" destOrd="0" presId="urn:microsoft.com/office/officeart/2011/layout/InterconnectedBlockProcess#1"/>
    <dgm:cxn modelId="{E8F60B21-1A34-4451-B137-483E5F580D38}" type="presOf" srcId="{8B846626-6C23-41C7-B43F-226D107075C2}" destId="{83F43CB2-B68A-40D8-9F75-F282CD02EDDC}" srcOrd="0" destOrd="0" presId="urn:microsoft.com/office/officeart/2011/layout/InterconnectedBlockProcess#1"/>
    <dgm:cxn modelId="{6B6C8B3B-E0C4-45FA-9920-6B522ABCF15C}" type="presOf" srcId="{B700A032-7E00-4076-B5AF-0BB711038D8C}" destId="{8D51F2EC-72AA-4D29-9C3E-68C93C647F3A}" srcOrd="0" destOrd="2" presId="urn:microsoft.com/office/officeart/2011/layout/InterconnectedBlockProcess#1"/>
    <dgm:cxn modelId="{3757DBBD-9A4E-4327-B27A-81F0847C4713}" type="presOf" srcId="{565161D1-4E78-4692-BCDB-C649C303CCBD}" destId="{63FBF9AF-A196-4330-B463-C7E4E26008FF}" srcOrd="0" destOrd="0" presId="urn:microsoft.com/office/officeart/2011/layout/InterconnectedBlockProcess#1"/>
    <dgm:cxn modelId="{97389EF7-485F-4FCD-99A0-0A1346EB0CC6}" type="presOf" srcId="{901E9B90-BEC1-4700-B496-517AF39F3883}" destId="{D20813C8-5CC3-453F-A54D-FBC1F517F7A0}" srcOrd="1" destOrd="2" presId="urn:microsoft.com/office/officeart/2011/layout/InterconnectedBlockProcess#1"/>
    <dgm:cxn modelId="{A66FEBEA-8FE7-485F-A338-FB1F34A61E21}" type="presOf" srcId="{B700A032-7E00-4076-B5AF-0BB711038D8C}" destId="{D88BBD19-0475-42A2-92E6-A98F6415C9A3}" srcOrd="1" destOrd="2" presId="urn:microsoft.com/office/officeart/2011/layout/InterconnectedBlockProcess#1"/>
    <dgm:cxn modelId="{B65FCBD2-7582-4228-A3DD-208693559DA9}" srcId="{B4DDB9C2-9DF1-42BA-ACAB-1A455C60B51C}" destId="{6C8C2745-633C-4BD1-9940-3BD81CE4258A}" srcOrd="1" destOrd="0" parTransId="{F1685E66-99B8-4200-A97C-40F90D84CD53}" sibTransId="{8CE86B42-B522-4BAE-BE03-175548B40CDC}"/>
    <dgm:cxn modelId="{0E3928A1-3A56-4B5B-82CD-8589B60167E6}" type="presOf" srcId="{BD0A7D64-3787-45AD-8A39-4E214B09EDC0}" destId="{D88BBD19-0475-42A2-92E6-A98F6415C9A3}" srcOrd="1" destOrd="1" presId="urn:microsoft.com/office/officeart/2011/layout/InterconnectedBlockProcess#1"/>
    <dgm:cxn modelId="{156B4A01-D495-41FB-BDA9-EF772CE788E1}" type="presOf" srcId="{9DCBBF00-BD4D-4D0D-9A8C-DDC13FB2F9EA}" destId="{D88BBD19-0475-42A2-92E6-A98F6415C9A3}" srcOrd="1" destOrd="0" presId="urn:microsoft.com/office/officeart/2011/layout/InterconnectedBlockProcess#1"/>
    <dgm:cxn modelId="{2B601A7C-4309-4103-98DF-E43E40D62FC8}" srcId="{33122410-F732-4C70-A23A-A576A4AE5749}" destId="{D3915C94-5F46-4C2A-981F-100CBC968287}" srcOrd="4" destOrd="0" parTransId="{EEB82E05-199A-4206-B405-CD71A958B18A}" sibTransId="{D37751F0-8FE6-4EF8-B0ED-8CC9F25963BC}"/>
    <dgm:cxn modelId="{9AE70079-2E0C-4962-A92E-8EFF90E2350C}" type="presOf" srcId="{F94B72FA-ECEA-4B37-AF71-90010764F9BA}" destId="{20457E99-D58F-467F-AAEF-03AB9ECD9A39}" srcOrd="0" destOrd="0" presId="urn:microsoft.com/office/officeart/2011/layout/InterconnectedBlockProcess#1"/>
    <dgm:cxn modelId="{98E68FF8-D0E2-4774-8955-69BE779F136F}" type="presOf" srcId="{80DBBE06-F871-4251-9160-F5A21916AA7B}" destId="{C7B1974D-13C2-4290-BC4B-9C145459A737}" srcOrd="0" destOrd="2" presId="urn:microsoft.com/office/officeart/2011/layout/InterconnectedBlockProcess#1"/>
    <dgm:cxn modelId="{11387AB4-D99A-44E4-89FF-367A31761477}" type="presOf" srcId="{D3915C94-5F46-4C2A-981F-100CBC968287}" destId="{C7B1974D-13C2-4290-BC4B-9C145459A737}" srcOrd="0" destOrd="4" presId="urn:microsoft.com/office/officeart/2011/layout/InterconnectedBlockProcess#1"/>
    <dgm:cxn modelId="{6DC167BC-CABD-44CD-B3C4-581D0B6DCF69}" srcId="{8B846626-6C23-41C7-B43F-226D107075C2}" destId="{563297D5-1748-4B8D-A142-43FD4E6E8582}" srcOrd="3" destOrd="0" parTransId="{9223FA13-6406-48F3-ADB5-E1E34944C37B}" sibTransId="{63EF632E-B42A-4E44-89DC-2068CC7EE449}"/>
    <dgm:cxn modelId="{360C5597-CDBB-4620-94A8-3BD392B5346B}" type="presOf" srcId="{33122410-F732-4C70-A23A-A576A4AE5749}" destId="{2B9F6791-C6EB-4DBB-8A5D-A6F531892EDA}" srcOrd="0" destOrd="0" presId="urn:microsoft.com/office/officeart/2011/layout/InterconnectedBlockProcess#1"/>
    <dgm:cxn modelId="{ECB36077-DD30-42DE-A9A9-0E53D260D759}" srcId="{6E398FD2-766C-4CE7-B0B9-96F0032E3A57}" destId="{F94B72FA-ECEA-4B37-AF71-90010764F9BA}" srcOrd="0" destOrd="0" parTransId="{06946DC8-4551-4FDA-B25A-E7EC82E6FAAB}" sibTransId="{07052125-5D8F-4A00-B439-9E3DFCB3A2F4}"/>
    <dgm:cxn modelId="{4BAA8F85-F6C8-46C3-89ED-2197B1BB854F}" type="presOf" srcId="{563297D5-1748-4B8D-A142-43FD4E6E8582}" destId="{743E6334-B72D-4AA2-BBA1-F081CD540A0C}" srcOrd="0" destOrd="0" presId="urn:microsoft.com/office/officeart/2011/layout/InterconnectedBlockProcess#1"/>
    <dgm:cxn modelId="{544F8475-D0FF-4BF1-8C56-72CBC5624B00}" srcId="{33122410-F732-4C70-A23A-A576A4AE5749}" destId="{80DBBE06-F871-4251-9160-F5A21916AA7B}" srcOrd="2" destOrd="0" parTransId="{CC2B2246-F36B-4C37-979C-343131857A12}" sibTransId="{B792C313-A7FD-438E-B350-534497F85A67}"/>
    <dgm:cxn modelId="{57AE6F65-803C-4EC6-9EA2-99EA82800C2C}" type="presOf" srcId="{B4DDB9C2-9DF1-42BA-ACAB-1A455C60B51C}" destId="{23D21565-7772-4C3B-B962-7BAF6AF03C76}" srcOrd="0" destOrd="0" presId="urn:microsoft.com/office/officeart/2011/layout/InterconnectedBlockProcess#1"/>
    <dgm:cxn modelId="{FE1181A1-5955-4550-A91F-45C79F78EDEF}" srcId="{563297D5-1748-4B8D-A142-43FD4E6E8582}" destId="{BD0A7D64-3787-45AD-8A39-4E214B09EDC0}" srcOrd="1" destOrd="0" parTransId="{952C9646-63FB-4F4F-96DF-7486CD8A055F}" sibTransId="{FC2D0F63-EA67-4718-AD90-B33D0C1DC514}"/>
    <dgm:cxn modelId="{46400A6F-3E8E-4F4C-BC84-A99F5B6DA55C}" type="presOf" srcId="{9C3C5489-B274-427B-AE8F-8E9C422168D2}" destId="{D20813C8-5CC3-453F-A54D-FBC1F517F7A0}" srcOrd="1" destOrd="0" presId="urn:microsoft.com/office/officeart/2011/layout/InterconnectedBlockProcess#1"/>
    <dgm:cxn modelId="{9FFF8CAF-39F3-46DE-818F-008B4A7C5446}" type="presOf" srcId="{F94B72FA-ECEA-4B37-AF71-90010764F9BA}" destId="{932518BD-CCBB-4208-8948-F89B01CE5718}" srcOrd="1" destOrd="0" presId="urn:microsoft.com/office/officeart/2011/layout/InterconnectedBlockProcess#1"/>
    <dgm:cxn modelId="{361F5877-034C-4ABB-9661-A77DF2100B8A}" type="presOf" srcId="{D5D07722-75BB-4E16-A6B4-BDC1ABFD007F}" destId="{2347A8BD-5B43-4EF5-8C01-D226A2A1DFBA}" srcOrd="1" destOrd="1" presId="urn:microsoft.com/office/officeart/2011/layout/InterconnectedBlockProcess#1"/>
    <dgm:cxn modelId="{0461AD19-A1D7-4DFE-BBCA-93B4D62B4F52}" type="presOf" srcId="{80DBBE06-F871-4251-9160-F5A21916AA7B}" destId="{2347A8BD-5B43-4EF5-8C01-D226A2A1DFBA}" srcOrd="1" destOrd="2" presId="urn:microsoft.com/office/officeart/2011/layout/InterconnectedBlockProcess#1"/>
    <dgm:cxn modelId="{FD81EA26-DCCA-452F-BA1C-A832E9677655}" srcId="{CBBD941D-8D8D-480C-9D7E-3EB7DD471449}" destId="{F1035275-FEC2-48E2-B60B-B8759A307F05}" srcOrd="0" destOrd="0" parTransId="{A2C3AF6B-79F2-4459-8E56-B497F60AB663}" sibTransId="{185CFE9E-EF4B-448C-ABE4-E1CC13E2D48E}"/>
    <dgm:cxn modelId="{31B1DF87-7DDB-4BB7-B5C6-19B32C593EC7}" type="presOf" srcId="{BAEFEF1F-825C-406B-99DA-29C82B40C868}" destId="{932518BD-CCBB-4208-8948-F89B01CE5718}" srcOrd="1" destOrd="1" presId="urn:microsoft.com/office/officeart/2011/layout/InterconnectedBlockProcess#1"/>
    <dgm:cxn modelId="{BB6E4538-AA2D-4BC0-8E39-457F60C8ECCA}" srcId="{33122410-F732-4C70-A23A-A576A4AE5749}" destId="{D5D07722-75BB-4E16-A6B4-BDC1ABFD007F}" srcOrd="1" destOrd="0" parTransId="{826994C2-0164-490B-95E6-03381A9830D1}" sibTransId="{C645C31C-AFE4-4C12-AFD1-3342AEC8A975}"/>
    <dgm:cxn modelId="{1DAA822C-FA1D-464C-85FA-FCAE239497F3}" type="presOf" srcId="{D3915C94-5F46-4C2A-981F-100CBC968287}" destId="{2347A8BD-5B43-4EF5-8C01-D226A2A1DFBA}" srcOrd="1" destOrd="4" presId="urn:microsoft.com/office/officeart/2011/layout/InterconnectedBlockProcess#1"/>
    <dgm:cxn modelId="{2CFAB1F5-0C2E-4D1F-B41C-2250165D2DFD}" type="presParOf" srcId="{83F43CB2-B68A-40D8-9F75-F282CD02EDDC}" destId="{1DEA09E6-15E7-4934-919D-EBCD8977E290}" srcOrd="0" destOrd="0" presId="urn:microsoft.com/office/officeart/2011/layout/InterconnectedBlockProcess#1"/>
    <dgm:cxn modelId="{2993768A-C39B-4301-B077-B6D4D6D980B5}" type="presParOf" srcId="{1DEA09E6-15E7-4934-919D-EBCD8977E290}" destId="{63FBF9AF-A196-4330-B463-C7E4E26008FF}" srcOrd="0" destOrd="0" presId="urn:microsoft.com/office/officeart/2011/layout/InterconnectedBlockProcess#1"/>
    <dgm:cxn modelId="{9E9E4433-5FD1-47AC-AC84-446A00A00F76}" type="presParOf" srcId="{83F43CB2-B68A-40D8-9F75-F282CD02EDDC}" destId="{5746E446-939A-4670-90EA-489EDD75EA2E}" srcOrd="1" destOrd="0" presId="urn:microsoft.com/office/officeart/2011/layout/InterconnectedBlockProcess#1"/>
    <dgm:cxn modelId="{1B441740-A5D7-43AD-BEA8-13602720214B}" type="presParOf" srcId="{83F43CB2-B68A-40D8-9F75-F282CD02EDDC}" destId="{A6CCCA79-6033-4B7E-A5D6-9375404DFF94}" srcOrd="2" destOrd="0" presId="urn:microsoft.com/office/officeart/2011/layout/InterconnectedBlockProcess#1"/>
    <dgm:cxn modelId="{566F2D6F-08F7-4ABC-B5B7-7A248DDFA0E8}" type="presParOf" srcId="{83F43CB2-B68A-40D8-9F75-F282CD02EDDC}" destId="{D547C23D-C528-4154-89DD-D678CAF1DEB8}" srcOrd="3" destOrd="0" presId="urn:microsoft.com/office/officeart/2011/layout/InterconnectedBlockProcess#1"/>
    <dgm:cxn modelId="{165912CC-ADCF-413A-BFD9-C689FFA4F860}" type="presParOf" srcId="{D547C23D-C528-4154-89DD-D678CAF1DEB8}" destId="{20457E99-D58F-467F-AAEF-03AB9ECD9A39}" srcOrd="0" destOrd="0" presId="urn:microsoft.com/office/officeart/2011/layout/InterconnectedBlockProcess#1"/>
    <dgm:cxn modelId="{2FE7B799-CEDE-4C1F-8D12-B7BEBF900C62}" type="presParOf" srcId="{83F43CB2-B68A-40D8-9F75-F282CD02EDDC}" destId="{932518BD-CCBB-4208-8948-F89B01CE5718}" srcOrd="4" destOrd="0" presId="urn:microsoft.com/office/officeart/2011/layout/InterconnectedBlockProcess#1"/>
    <dgm:cxn modelId="{F37B7359-01B3-430C-98C3-1C6DE30211C1}" type="presParOf" srcId="{83F43CB2-B68A-40D8-9F75-F282CD02EDDC}" destId="{FFD6D753-5FDE-4612-A481-D76F228FA911}" srcOrd="5" destOrd="0" presId="urn:microsoft.com/office/officeart/2011/layout/InterconnectedBlockProcess#1"/>
    <dgm:cxn modelId="{A823274B-FB89-4540-AD66-660090861C76}" type="presParOf" srcId="{83F43CB2-B68A-40D8-9F75-F282CD02EDDC}" destId="{37FACB65-CE60-4D75-A58C-8EEC0F38BDF4}" srcOrd="6" destOrd="0" presId="urn:microsoft.com/office/officeart/2011/layout/InterconnectedBlockProcess#1"/>
    <dgm:cxn modelId="{8AD3EEB4-909B-4879-85A7-C7CEE178A3C1}" type="presParOf" srcId="{37FACB65-CE60-4D75-A58C-8EEC0F38BDF4}" destId="{8D51F2EC-72AA-4D29-9C3E-68C93C647F3A}" srcOrd="0" destOrd="0" presId="urn:microsoft.com/office/officeart/2011/layout/InterconnectedBlockProcess#1"/>
    <dgm:cxn modelId="{A7F765D5-2A27-4B20-9D6C-227CFD14E9EE}" type="presParOf" srcId="{83F43CB2-B68A-40D8-9F75-F282CD02EDDC}" destId="{D88BBD19-0475-42A2-92E6-A98F6415C9A3}" srcOrd="7" destOrd="0" presId="urn:microsoft.com/office/officeart/2011/layout/InterconnectedBlockProcess#1"/>
    <dgm:cxn modelId="{39ED30A5-B786-4D73-A899-9D2848CF3E9F}" type="presParOf" srcId="{83F43CB2-B68A-40D8-9F75-F282CD02EDDC}" destId="{743E6334-B72D-4AA2-BBA1-F081CD540A0C}" srcOrd="8" destOrd="0" presId="urn:microsoft.com/office/officeart/2011/layout/InterconnectedBlockProcess#1"/>
    <dgm:cxn modelId="{03252D45-DDD2-48A3-AA51-58190258E4FE}" type="presParOf" srcId="{83F43CB2-B68A-40D8-9F75-F282CD02EDDC}" destId="{F1DD84CE-942C-4BD1-8439-E8CAA53115B9}" srcOrd="9" destOrd="0" presId="urn:microsoft.com/office/officeart/2011/layout/InterconnectedBlockProcess#1"/>
    <dgm:cxn modelId="{0B43F00B-D13A-4384-B2F2-A777D3B8960D}" type="presParOf" srcId="{F1DD84CE-942C-4BD1-8439-E8CAA53115B9}" destId="{559EFD6F-435A-43A6-8080-385CBBCCE3BD}" srcOrd="0" destOrd="0" presId="urn:microsoft.com/office/officeart/2011/layout/InterconnectedBlockProcess#1"/>
    <dgm:cxn modelId="{80C60F81-739D-4FAF-A932-777DE85282E7}" type="presParOf" srcId="{83F43CB2-B68A-40D8-9F75-F282CD02EDDC}" destId="{D20813C8-5CC3-453F-A54D-FBC1F517F7A0}" srcOrd="10" destOrd="0" presId="urn:microsoft.com/office/officeart/2011/layout/InterconnectedBlockProcess#1"/>
    <dgm:cxn modelId="{C683EBB8-1636-4AB4-BA24-877E99A088D2}" type="presParOf" srcId="{83F43CB2-B68A-40D8-9F75-F282CD02EDDC}" destId="{23D21565-7772-4C3B-B962-7BAF6AF03C76}" srcOrd="11" destOrd="0" presId="urn:microsoft.com/office/officeart/2011/layout/InterconnectedBlockProcess#1"/>
    <dgm:cxn modelId="{DCE58FA0-B7C7-44E1-B159-37B03DC239F8}" type="presParOf" srcId="{83F43CB2-B68A-40D8-9F75-F282CD02EDDC}" destId="{D9CFCF24-E13F-4766-81D7-ECFA066EEB6C}" srcOrd="12" destOrd="0" presId="urn:microsoft.com/office/officeart/2011/layout/InterconnectedBlockProcess#1"/>
    <dgm:cxn modelId="{564EF90A-632E-4F71-BAB4-D6FBBF5C8712}" type="presParOf" srcId="{D9CFCF24-E13F-4766-81D7-ECFA066EEB6C}" destId="{C7B1974D-13C2-4290-BC4B-9C145459A737}" srcOrd="0" destOrd="0" presId="urn:microsoft.com/office/officeart/2011/layout/InterconnectedBlockProcess#1"/>
    <dgm:cxn modelId="{CC49671A-5BED-431F-BA5A-E6440660F262}" type="presParOf" srcId="{83F43CB2-B68A-40D8-9F75-F282CD02EDDC}" destId="{2347A8BD-5B43-4EF5-8C01-D226A2A1DFBA}" srcOrd="13" destOrd="0" presId="urn:microsoft.com/office/officeart/2011/layout/InterconnectedBlockProcess#1"/>
    <dgm:cxn modelId="{0F230E4E-D6DA-4B30-AFC9-933D2C442207}" type="presParOf" srcId="{83F43CB2-B68A-40D8-9F75-F282CD02EDDC}" destId="{2B9F6791-C6EB-4DBB-8A5D-A6F531892EDA}" srcOrd="14" destOrd="0" presId="urn:microsoft.com/office/officeart/2011/layout/InterconnectedBlockProcess#1"/>
    <dgm:cxn modelId="{762D10D9-2BFA-4B8D-916B-D1F1E75E5E12}" type="presParOf" srcId="{83F43CB2-B68A-40D8-9F75-F282CD02EDDC}" destId="{92E79E8E-5C12-4DD3-A8E1-7E9D8530B803}" srcOrd="15" destOrd="0" presId="urn:microsoft.com/office/officeart/2011/layout/InterconnectedBlockProcess#1"/>
    <dgm:cxn modelId="{039375F5-0F5D-4C4A-832F-6402873A75CF}" type="presParOf" srcId="{92E79E8E-5C12-4DD3-A8E1-7E9D8530B803}" destId="{5C494D63-4D8E-40F3-8F08-A5EBA17E6152}" srcOrd="0" destOrd="0" presId="urn:microsoft.com/office/officeart/2011/layout/InterconnectedBlockProcess#1"/>
    <dgm:cxn modelId="{04A3579E-F06D-4169-B439-6D058BD1FBD7}" type="presParOf" srcId="{83F43CB2-B68A-40D8-9F75-F282CD02EDDC}" destId="{5A80A763-4805-4279-A75A-D89C71B385D0}" srcOrd="16" destOrd="0" presId="urn:microsoft.com/office/officeart/2011/layout/InterconnectedBlockProcess#1"/>
    <dgm:cxn modelId="{2B0751E9-C4E5-4088-89A2-7732D57E1239}" type="presParOf" srcId="{83F43CB2-B68A-40D8-9F75-F282CD02EDDC}" destId="{56D4A241-5AC5-49A5-A4C0-72D6678E2797}" srcOrd="17" destOrd="0" presId="urn:microsoft.com/office/officeart/2011/layout/InterconnectedBlock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46626-6C23-41C7-B43F-226D107075C2}" type="doc">
      <dgm:prSet loTypeId="urn:microsoft.com/office/officeart/2011/layout/InterconnectedBlockProcess#2" loCatId="process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CBBD941D-8D8D-480C-9D7E-3EB7DD471449}">
      <dgm:prSet phldrT="[Texto]" custT="1"/>
      <dgm:spPr/>
      <dgm:t>
        <a:bodyPr/>
        <a:lstStyle/>
        <a:p>
          <a:r>
            <a:rPr lang="es-MX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Publicación de la convocatoria</a:t>
          </a:r>
          <a:endParaRPr lang="es-E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4AC4183-CDF1-4A6B-9B9E-8EF9B7C6E625}" type="parTrans" cxnId="{3C5BFD0C-92C3-4ECC-80B4-A5A87197153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C51D261-144A-4D7B-9BE4-BBEB686AFDB7}" type="sibTrans" cxnId="{3C5BFD0C-92C3-4ECC-80B4-A5A87197153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035275-FEC2-48E2-B60B-B8759A307F05}">
      <dgm:prSet phldrT="[Texto]"/>
      <dgm:spPr/>
      <dgm:t>
        <a:bodyPr/>
        <a:lstStyle/>
        <a:p>
          <a:pPr algn="l"/>
          <a:r>
            <a:rPr lang="es-MX" b="1" smtClean="0">
              <a:latin typeface="Segoe UI" panose="020B0502040204020203" pitchFamily="34" charset="0"/>
              <a:cs typeface="Segoe UI" panose="020B0502040204020203" pitchFamily="34" charset="0"/>
            </a:rPr>
            <a:t>09/NOV/2011</a:t>
          </a:r>
        </a:p>
        <a:p>
          <a:pPr algn="l"/>
          <a:r>
            <a:rPr lang="es-MX" smtClean="0">
              <a:latin typeface="Segoe UI" panose="020B0502040204020203" pitchFamily="34" charset="0"/>
              <a:cs typeface="Segoe UI" panose="020B0502040204020203" pitchFamily="34" charset="0"/>
            </a:rPr>
            <a:t>Publicación en CompraNet .</a:t>
          </a:r>
        </a:p>
        <a:p>
          <a:pPr algn="l"/>
          <a:endParaRPr lang="es-MX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b="1" smtClean="0">
              <a:latin typeface="Segoe UI" panose="020B0502040204020203" pitchFamily="34" charset="0"/>
              <a:cs typeface="Segoe UI" panose="020B0502040204020203" pitchFamily="34" charset="0"/>
            </a:rPr>
            <a:t>10/NOV/2011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C3AF6B-79F2-4459-8E56-B497F60AB663}" type="parTrans" cxnId="{FD81EA26-DCCA-452F-BA1C-A832E9677655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5CFE9E-EF4B-448C-ABE4-E1CC13E2D48E}" type="sibTrans" cxnId="{FD81EA26-DCCA-452F-BA1C-A832E9677655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122410-F732-4C70-A23A-A576A4AE5749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Junta de aclaraciones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532DFC-42F4-4FFD-826B-3BF3C8C5077C}" type="parTrans" cxnId="{68800FA5-0636-4B39-B279-CB2B39B0AA9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0C3106-6C8F-41FF-B487-48ECDFAA2642}" type="sibTrans" cxnId="{68800FA5-0636-4B39-B279-CB2B39B0AA94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DDF419-CC87-4B27-AB61-7570AEB78214}">
      <dgm:prSet phldrT="[Texto]"/>
      <dgm:spPr/>
      <dgm:t>
        <a:bodyPr/>
        <a:lstStyle/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1ª. 25/NOV/2011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5C1616-92B8-4D54-B675-C1BAFAED212A}" type="parTrans" cxnId="{4046CAC3-7836-4885-90BE-8C397DCA488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7C4B5FC-3277-4AD5-866A-92AE960DFEC2}" type="sibTrans" cxnId="{4046CAC3-7836-4885-90BE-8C397DCA488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D07722-75BB-4E16-A6B4-BDC1ABFD007F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6 empresas, 111 preguntas.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6994C2-0164-490B-95E6-03381A9830D1}" type="parTrans" cxnId="{BB6E4538-AA2D-4BC0-8E39-457F60C8ECCA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45C31C-AFE4-4C12-AFD1-3342AEC8A975}" type="sibTrans" cxnId="{BB6E4538-AA2D-4BC0-8E39-457F60C8ECCA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DDB9C2-9DF1-42BA-ACAB-1A455C60B51C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Presentación y apertura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195D7F-B467-402F-97C5-11F53710FCB1}" type="parTrans" cxnId="{62C99775-4C44-48AD-B68D-2F43CDA5926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ED4D05-6A8B-4BB9-9729-F20A42E75A89}" type="sibTrans" cxnId="{62C99775-4C44-48AD-B68D-2F43CDA5926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3C5489-B274-427B-AE8F-8E9C422168D2}">
      <dgm:prSet phldrT="[Texto]"/>
      <dgm:spPr/>
      <dgm:t>
        <a:bodyPr/>
        <a:lstStyle/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15/DIC/2011</a:t>
          </a:r>
        </a:p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10:00 </a:t>
          </a:r>
          <a:r>
            <a:rPr lang="es-MX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hrs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1696FC-3387-4D9A-B551-D938E9E706DD}" type="parTrans" cxnId="{C21A754E-0263-4A18-9423-307494419AE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27085D-5596-42E4-AC20-F36EABD56F9D}" type="sibTrans" cxnId="{C21A754E-0263-4A18-9423-307494419AE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3297D5-1748-4B8D-A142-43FD4E6E8582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OSD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223FA13-6406-48F3-ADB5-E1E34944C37B}" type="parTrans" cxnId="{6DC167BC-CABD-44CD-B3C4-581D0B6DCF6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EF632E-B42A-4E44-89DC-2068CC7EE449}" type="sibTrans" cxnId="{6DC167BC-CABD-44CD-B3C4-581D0B6DCF6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C8C2745-633C-4BD1-9940-3BD81CE4258A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25 empresas se registraron</a:t>
          </a:r>
        </a:p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11 proposiciones enviadas (8 extranjeras: Estados Unidos, Reino Unido, Suiza, Holanda, Australia, Singapur, Alemania)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685E66-99B8-4200-A97C-40F90D84CD53}" type="parTrans" cxnId="{B65FCBD2-7582-4228-A3DD-208693559DA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E86B42-B522-4BAE-BE03-175548B40CDC}" type="sibTrans" cxnId="{B65FCBD2-7582-4228-A3DD-208693559DA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1E9B90-BEC1-4700-B496-517AF39F3883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B4BEFA-AD15-4C3D-8E5A-9A1A539FCE09}" type="parTrans" cxnId="{17C359F4-8D93-4FF1-A472-E94AFFE9719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5A07C40-F1E6-419E-A8E8-05131E2E1C11}" type="sibTrans" cxnId="{17C359F4-8D93-4FF1-A472-E94AFFE97192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8D3AECA-544D-4151-90E5-FE1153486E6D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2ª. 30/NOV/2011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DF9927E-14BC-472B-888F-CD8CBB9DF5B6}" type="parTrans" cxnId="{1A9B0D04-41D0-40D9-B05E-128627C3279E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5A016A-2EE6-4A7A-8D09-E6E9A744F7D5}" type="sibTrans" cxnId="{1A9B0D04-41D0-40D9-B05E-128627C3279E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CBBF00-BD4D-4D0D-9A8C-DDC13FB2F9EA}">
      <dgm:prSet phldrT="[Texto]"/>
      <dgm:spPr/>
      <dgm:t>
        <a:bodyPr/>
        <a:lstStyle/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16/DIC/2011</a:t>
          </a:r>
        </a:p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14:00 </a:t>
          </a:r>
          <a:r>
            <a:rPr lang="es-MX" b="1" dirty="0" err="1" smtClean="0">
              <a:latin typeface="Segoe UI" panose="020B0502040204020203" pitchFamily="34" charset="0"/>
              <a:cs typeface="Segoe UI" panose="020B0502040204020203" pitchFamily="34" charset="0"/>
            </a:rPr>
            <a:t>hrs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8B6970-8A24-4F35-B8FA-DA27808A0C0C}" type="parTrans" cxnId="{DBAE5CF7-57CF-4488-9009-FB11DFC5590C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D86B64-BE51-4196-BB91-36C9902AC02E}" type="sibTrans" cxnId="{DBAE5CF7-57CF-4488-9009-FB11DFC5590C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0A7D64-3787-45AD-8A39-4E214B09EDC0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10 proposiciones solventes.</a:t>
          </a:r>
        </a:p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5 partidas con modalidad de subasta inglesa inversa.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2C9646-63FB-4F4F-96DF-7486CD8A055F}" type="parTrans" cxnId="{FE1181A1-5955-4550-A91F-45C79F78EDE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C2D0F63-EA67-4718-AD90-B33D0C1DC514}" type="sibTrans" cxnId="{FE1181A1-5955-4550-A91F-45C79F78EDE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398FD2-766C-4CE7-B0B9-96F0032E3A57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Fallo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A4DF16-3EF5-4D17-A44C-7460EE5E2C38}" type="parTrans" cxnId="{0E2E35F3-9D3E-43A8-892E-CCF82DD7CB8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BB30D0-2A38-4EB0-982D-3243058908E8}" type="sibTrans" cxnId="{0E2E35F3-9D3E-43A8-892E-CCF82DD7CB8F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BA2516-C802-4275-AFDC-C680CD659553}">
      <dgm:prSet phldrT="[Texto]"/>
      <dgm:spPr/>
      <dgm:t>
        <a:bodyPr/>
        <a:lstStyle/>
        <a:p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Contratos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C81DE8-2EB4-41BA-B01B-443AAC7C375B}" type="parTrans" cxnId="{8B496642-0F93-400C-ADF8-3CF3705EE92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CD6CB6-473E-453F-B033-DAD0D91F5F4D}" type="sibTrans" cxnId="{8B496642-0F93-400C-ADF8-3CF3705EE92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4B72FA-ECEA-4B37-AF71-90010764F9BA}">
      <dgm:prSet phldrT="[Texto]"/>
      <dgm:spPr/>
      <dgm:t>
        <a:bodyPr/>
        <a:lstStyle/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19/DIC/2011</a:t>
          </a: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Se adjudicaron las 5 partidas entre 3 empresas (1 de México y 2 de Suiza).</a:t>
          </a:r>
          <a:endParaRPr lang="es-E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946DC8-4551-4FDA-B25A-E7EC82E6FAAB}" type="parTrans" cxnId="{ECB36077-DD30-42DE-A9A9-0E53D260D75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7052125-5D8F-4A00-B439-9E3DFCB3A2F4}" type="sibTrans" cxnId="{ECB36077-DD30-42DE-A9A9-0E53D260D759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5161D1-4E78-4692-BCDB-C649C303CCBD}">
      <dgm:prSet phldrT="[Texto]"/>
      <dgm:spPr/>
      <dgm:t>
        <a:bodyPr/>
        <a:lstStyle/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03/ENE/2012</a:t>
          </a: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Formalización de los contratos.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B56C46-071C-48E0-AD43-2F20112B8A5E}" type="parTrans" cxnId="{72E71722-D3B7-4D72-9A53-910D072BA25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AB0B71-5DA2-42D6-A252-7BF818EC4DE8}" type="sibTrans" cxnId="{72E71722-D3B7-4D72-9A53-910D072BA25D}">
      <dgm:prSet/>
      <dgm:spPr/>
      <dgm:t>
        <a:bodyPr/>
        <a:lstStyle/>
        <a:p>
          <a:endParaRPr lang="es-E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122F30-E9DB-4BF6-A172-F4FA27477AFE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Publicación resumen en DOF (</a:t>
          </a:r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 336689</a:t>
          </a:r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).</a:t>
          </a:r>
        </a:p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Testigo social: </a:t>
          </a:r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C.P.C. Fernando </a:t>
          </a:r>
          <a:r>
            <a:rPr lang="es-ES" dirty="0" err="1" smtClean="0">
              <a:latin typeface="Segoe UI" panose="020B0502040204020203" pitchFamily="34" charset="0"/>
              <a:cs typeface="Segoe UI" panose="020B0502040204020203" pitchFamily="34" charset="0"/>
            </a:rPr>
            <a:t>Dablantes</a:t>
          </a:r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 Camacho.</a:t>
          </a:r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BA8116-FA11-4D01-ACDF-0DAFCBF70F2B}" type="parTrans" cxnId="{BFFE4A52-1D0A-4C17-B201-9EA7E27985CA}">
      <dgm:prSet/>
      <dgm:spPr/>
      <dgm:t>
        <a:bodyPr/>
        <a:lstStyle/>
        <a:p>
          <a:endParaRPr lang="es-ES"/>
        </a:p>
      </dgm:t>
    </dgm:pt>
    <dgm:pt modelId="{99DDBA6C-5F38-4400-9899-4FACCDF4258F}" type="sibTrans" cxnId="{BFFE4A52-1D0A-4C17-B201-9EA7E27985CA}">
      <dgm:prSet/>
      <dgm:spPr/>
      <dgm:t>
        <a:bodyPr/>
        <a:lstStyle/>
        <a:p>
          <a:endParaRPr lang="es-ES"/>
        </a:p>
      </dgm:t>
    </dgm:pt>
    <dgm:pt modelId="{9309796E-F68F-4AA1-AC80-E6538C38E9B6}">
      <dgm:prSet phldrT="[Texto]"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Respuestas y prórroga.</a:t>
          </a:r>
          <a:endParaRPr lang="es-ES" dirty="0"/>
        </a:p>
      </dgm:t>
    </dgm:pt>
    <dgm:pt modelId="{00773423-9EC9-456C-93C7-74A2102A4BD1}" type="parTrans" cxnId="{FE0FDADE-84C5-4789-90D6-FA1CBAF1C053}">
      <dgm:prSet/>
      <dgm:spPr/>
      <dgm:t>
        <a:bodyPr/>
        <a:lstStyle/>
        <a:p>
          <a:endParaRPr lang="es-ES"/>
        </a:p>
      </dgm:t>
    </dgm:pt>
    <dgm:pt modelId="{63823ADB-E82C-446F-AE55-697C8AB5D9AF}" type="sibTrans" cxnId="{FE0FDADE-84C5-4789-90D6-FA1CBAF1C053}">
      <dgm:prSet/>
      <dgm:spPr/>
      <dgm:t>
        <a:bodyPr/>
        <a:lstStyle/>
        <a:p>
          <a:endParaRPr lang="es-ES"/>
        </a:p>
      </dgm:t>
    </dgm:pt>
    <dgm:pt modelId="{F33DD772-CF04-4572-9F3F-A433BE7C93A3}">
      <dgm:prSet phldrT="[Texto]"/>
      <dgm:spPr/>
      <dgm:t>
        <a:bodyPr/>
        <a:lstStyle/>
        <a:p>
          <a:pPr algn="l"/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l"/>
          <a:r>
            <a:rPr lang="es-MX" b="1" dirty="0" smtClean="0">
              <a:latin typeface="Segoe UI" panose="020B0502040204020203" pitchFamily="34" charset="0"/>
              <a:cs typeface="Segoe UI" panose="020B0502040204020203" pitchFamily="34" charset="0"/>
            </a:rPr>
            <a:t>3ª. 02/DIC/2011</a:t>
          </a:r>
          <a:endParaRPr lang="es-MX" dirty="0" smtClean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359E91-6BD1-4CC0-81B4-F5ED035221D2}" type="parTrans" cxnId="{3C769816-74D3-4BAE-AC73-945C92AE86B7}">
      <dgm:prSet/>
      <dgm:spPr/>
      <dgm:t>
        <a:bodyPr/>
        <a:lstStyle/>
        <a:p>
          <a:endParaRPr lang="es-ES"/>
        </a:p>
      </dgm:t>
    </dgm:pt>
    <dgm:pt modelId="{5A45C022-77E4-4CF1-9E53-965D770C00E0}" type="sibTrans" cxnId="{3C769816-74D3-4BAE-AC73-945C92AE86B7}">
      <dgm:prSet/>
      <dgm:spPr/>
      <dgm:t>
        <a:bodyPr/>
        <a:lstStyle/>
        <a:p>
          <a:endParaRPr lang="es-ES"/>
        </a:p>
      </dgm:t>
    </dgm:pt>
    <dgm:pt modelId="{BC56A47F-5859-499D-8BA8-60EA01914C38}">
      <dgm:prSet/>
      <dgm:spPr/>
      <dgm:t>
        <a:bodyPr/>
        <a:lstStyle/>
        <a:p>
          <a:pPr algn="l"/>
          <a:r>
            <a:rPr lang="es-MX" dirty="0" smtClean="0">
              <a:latin typeface="Segoe UI" panose="020B0502040204020203" pitchFamily="34" charset="0"/>
              <a:cs typeface="Segoe UI" panose="020B0502040204020203" pitchFamily="34" charset="0"/>
            </a:rPr>
            <a:t>6 empresas, 31 preguntas adicionales y sobre las respuestas.</a:t>
          </a:r>
          <a:endParaRPr lang="es-ES" dirty="0"/>
        </a:p>
      </dgm:t>
    </dgm:pt>
    <dgm:pt modelId="{32F6472D-8127-4CF4-B011-D6AA4C0259CA}" type="parTrans" cxnId="{206456DA-038F-4A7E-A122-C0D1BD194089}">
      <dgm:prSet/>
      <dgm:spPr/>
      <dgm:t>
        <a:bodyPr/>
        <a:lstStyle/>
        <a:p>
          <a:endParaRPr lang="es-ES"/>
        </a:p>
      </dgm:t>
    </dgm:pt>
    <dgm:pt modelId="{9AB67745-A4D6-49A6-A10D-85F8C3219146}" type="sibTrans" cxnId="{206456DA-038F-4A7E-A122-C0D1BD194089}">
      <dgm:prSet/>
      <dgm:spPr/>
      <dgm:t>
        <a:bodyPr/>
        <a:lstStyle/>
        <a:p>
          <a:endParaRPr lang="es-ES"/>
        </a:p>
      </dgm:t>
    </dgm:pt>
    <dgm:pt modelId="{83F43CB2-B68A-40D8-9F75-F282CD02EDDC}" type="pres">
      <dgm:prSet presAssocID="{8B846626-6C23-41C7-B43F-226D107075C2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DEA09E6-15E7-4934-919D-EBCD8977E290}" type="pres">
      <dgm:prSet presAssocID="{F1BA2516-C802-4275-AFDC-C680CD659553}" presName="ChildAccent6" presStyleCnt="0"/>
      <dgm:spPr/>
      <dgm:t>
        <a:bodyPr/>
        <a:lstStyle/>
        <a:p>
          <a:endParaRPr lang="es-ES"/>
        </a:p>
      </dgm:t>
    </dgm:pt>
    <dgm:pt modelId="{63FBF9AF-A196-4330-B463-C7E4E26008FF}" type="pres">
      <dgm:prSet presAssocID="{F1BA2516-C802-4275-AFDC-C680CD659553}" presName="ChildAccent" presStyleLbl="alignImgPlace1" presStyleIdx="0" presStyleCnt="6"/>
      <dgm:spPr/>
      <dgm:t>
        <a:bodyPr/>
        <a:lstStyle/>
        <a:p>
          <a:endParaRPr lang="es-ES"/>
        </a:p>
      </dgm:t>
    </dgm:pt>
    <dgm:pt modelId="{5746E446-939A-4670-90EA-489EDD75EA2E}" type="pres">
      <dgm:prSet presAssocID="{F1BA2516-C802-4275-AFDC-C680CD659553}" presName="Child6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CCCA79-6033-4B7E-A5D6-9375404DFF94}" type="pres">
      <dgm:prSet presAssocID="{F1BA2516-C802-4275-AFDC-C680CD659553}" presName="Parent6" presStyleLbl="node1" presStyleIdx="0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7C23D-C528-4154-89DD-D678CAF1DEB8}" type="pres">
      <dgm:prSet presAssocID="{6E398FD2-766C-4CE7-B0B9-96F0032E3A57}" presName="ChildAccent5" presStyleCnt="0"/>
      <dgm:spPr/>
      <dgm:t>
        <a:bodyPr/>
        <a:lstStyle/>
        <a:p>
          <a:endParaRPr lang="es-ES"/>
        </a:p>
      </dgm:t>
    </dgm:pt>
    <dgm:pt modelId="{20457E99-D58F-467F-AAEF-03AB9ECD9A39}" type="pres">
      <dgm:prSet presAssocID="{6E398FD2-766C-4CE7-B0B9-96F0032E3A57}" presName="ChildAccent" presStyleLbl="alignImgPlace1" presStyleIdx="1" presStyleCnt="6"/>
      <dgm:spPr/>
      <dgm:t>
        <a:bodyPr/>
        <a:lstStyle/>
        <a:p>
          <a:endParaRPr lang="es-ES"/>
        </a:p>
      </dgm:t>
    </dgm:pt>
    <dgm:pt modelId="{932518BD-CCBB-4208-8948-F89B01CE5718}" type="pres">
      <dgm:prSet presAssocID="{6E398FD2-766C-4CE7-B0B9-96F0032E3A57}" presName="Child5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D6D753-5FDE-4612-A481-D76F228FA911}" type="pres">
      <dgm:prSet presAssocID="{6E398FD2-766C-4CE7-B0B9-96F0032E3A57}" presName="Parent5" presStyleLbl="node1" presStyleIdx="1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ACB65-CE60-4D75-A58C-8EEC0F38BDF4}" type="pres">
      <dgm:prSet presAssocID="{563297D5-1748-4B8D-A142-43FD4E6E8582}" presName="ChildAccent4" presStyleCnt="0"/>
      <dgm:spPr/>
      <dgm:t>
        <a:bodyPr/>
        <a:lstStyle/>
        <a:p>
          <a:endParaRPr lang="es-ES"/>
        </a:p>
      </dgm:t>
    </dgm:pt>
    <dgm:pt modelId="{8D51F2EC-72AA-4D29-9C3E-68C93C647F3A}" type="pres">
      <dgm:prSet presAssocID="{563297D5-1748-4B8D-A142-43FD4E6E8582}" presName="ChildAccent" presStyleLbl="alignImgPlace1" presStyleIdx="2" presStyleCnt="6"/>
      <dgm:spPr/>
      <dgm:t>
        <a:bodyPr/>
        <a:lstStyle/>
        <a:p>
          <a:endParaRPr lang="es-ES"/>
        </a:p>
      </dgm:t>
    </dgm:pt>
    <dgm:pt modelId="{D88BBD19-0475-42A2-92E6-A98F6415C9A3}" type="pres">
      <dgm:prSet presAssocID="{563297D5-1748-4B8D-A142-43FD4E6E8582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E6334-B72D-4AA2-BBA1-F081CD540A0C}" type="pres">
      <dgm:prSet presAssocID="{563297D5-1748-4B8D-A142-43FD4E6E8582}" presName="Parent4" presStyleLbl="node1" presStyleIdx="2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DD84CE-942C-4BD1-8439-E8CAA53115B9}" type="pres">
      <dgm:prSet presAssocID="{B4DDB9C2-9DF1-42BA-ACAB-1A455C60B51C}" presName="ChildAccent3" presStyleCnt="0"/>
      <dgm:spPr/>
      <dgm:t>
        <a:bodyPr/>
        <a:lstStyle/>
        <a:p>
          <a:endParaRPr lang="es-ES"/>
        </a:p>
      </dgm:t>
    </dgm:pt>
    <dgm:pt modelId="{559EFD6F-435A-43A6-8080-385CBBCCE3BD}" type="pres">
      <dgm:prSet presAssocID="{B4DDB9C2-9DF1-42BA-ACAB-1A455C60B51C}" presName="ChildAccent" presStyleLbl="alignImgPlace1" presStyleIdx="3" presStyleCnt="6"/>
      <dgm:spPr/>
      <dgm:t>
        <a:bodyPr/>
        <a:lstStyle/>
        <a:p>
          <a:endParaRPr lang="es-ES"/>
        </a:p>
      </dgm:t>
    </dgm:pt>
    <dgm:pt modelId="{D20813C8-5CC3-453F-A54D-FBC1F517F7A0}" type="pres">
      <dgm:prSet presAssocID="{B4DDB9C2-9DF1-42BA-ACAB-1A455C60B51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21565-7772-4C3B-B962-7BAF6AF03C76}" type="pres">
      <dgm:prSet presAssocID="{B4DDB9C2-9DF1-42BA-ACAB-1A455C60B51C}" presName="Parent3" presStyleLbl="node1" presStyleIdx="3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FCF24-E13F-4766-81D7-ECFA066EEB6C}" type="pres">
      <dgm:prSet presAssocID="{33122410-F732-4C70-A23A-A576A4AE5749}" presName="ChildAccent2" presStyleCnt="0"/>
      <dgm:spPr/>
      <dgm:t>
        <a:bodyPr/>
        <a:lstStyle/>
        <a:p>
          <a:endParaRPr lang="es-ES"/>
        </a:p>
      </dgm:t>
    </dgm:pt>
    <dgm:pt modelId="{C7B1974D-13C2-4290-BC4B-9C145459A737}" type="pres">
      <dgm:prSet presAssocID="{33122410-F732-4C70-A23A-A576A4AE5749}" presName="ChildAccent" presStyleLbl="alignImgPlace1" presStyleIdx="4" presStyleCnt="6"/>
      <dgm:spPr/>
      <dgm:t>
        <a:bodyPr/>
        <a:lstStyle/>
        <a:p>
          <a:endParaRPr lang="es-ES"/>
        </a:p>
      </dgm:t>
    </dgm:pt>
    <dgm:pt modelId="{2347A8BD-5B43-4EF5-8C01-D226A2A1DFBA}" type="pres">
      <dgm:prSet presAssocID="{33122410-F732-4C70-A23A-A576A4AE574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F6791-C6EB-4DBB-8A5D-A6F531892EDA}" type="pres">
      <dgm:prSet presAssocID="{33122410-F732-4C70-A23A-A576A4AE5749}" presName="Parent2" presStyleLbl="node1" presStyleIdx="4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E79E8E-5C12-4DD3-A8E1-7E9D8530B803}" type="pres">
      <dgm:prSet presAssocID="{CBBD941D-8D8D-480C-9D7E-3EB7DD471449}" presName="ChildAccent1" presStyleCnt="0"/>
      <dgm:spPr/>
      <dgm:t>
        <a:bodyPr/>
        <a:lstStyle/>
        <a:p>
          <a:endParaRPr lang="es-ES"/>
        </a:p>
      </dgm:t>
    </dgm:pt>
    <dgm:pt modelId="{5C494D63-4D8E-40F3-8F08-A5EBA17E6152}" type="pres">
      <dgm:prSet presAssocID="{CBBD941D-8D8D-480C-9D7E-3EB7DD471449}" presName="ChildAccent" presStyleLbl="alignImgPlace1" presStyleIdx="5" presStyleCnt="6"/>
      <dgm:spPr/>
      <dgm:t>
        <a:bodyPr/>
        <a:lstStyle/>
        <a:p>
          <a:endParaRPr lang="es-ES"/>
        </a:p>
      </dgm:t>
    </dgm:pt>
    <dgm:pt modelId="{5A80A763-4805-4279-A75A-D89C71B385D0}" type="pres">
      <dgm:prSet presAssocID="{CBBD941D-8D8D-480C-9D7E-3EB7DD47144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4A241-5AC5-49A5-A4C0-72D6678E2797}" type="pres">
      <dgm:prSet presAssocID="{CBBD941D-8D8D-480C-9D7E-3EB7DD471449}" presName="Parent1" presStyleLbl="node1" presStyleIdx="5" presStyleCnt="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5D4971-CF42-47AD-8237-7811CEFE7C62}" type="presOf" srcId="{D9DDF419-CC87-4B27-AB61-7570AEB78214}" destId="{2347A8BD-5B43-4EF5-8C01-D226A2A1DFBA}" srcOrd="1" destOrd="0" presId="urn:microsoft.com/office/officeart/2011/layout/InterconnectedBlockProcess#2"/>
    <dgm:cxn modelId="{DBAE5CF7-57CF-4488-9009-FB11DFC5590C}" srcId="{563297D5-1748-4B8D-A142-43FD4E6E8582}" destId="{9DCBBF00-BD4D-4D0D-9A8C-DDC13FB2F9EA}" srcOrd="0" destOrd="0" parTransId="{CA8B6970-8A24-4F35-B8FA-DA27808A0C0C}" sibTransId="{5DD86B64-BE51-4196-BB91-36C9902AC02E}"/>
    <dgm:cxn modelId="{2A84B03A-A26D-47CA-9ED1-FF83E6CC1363}" type="presOf" srcId="{BC56A47F-5859-499D-8BA8-60EA01914C38}" destId="{C7B1974D-13C2-4290-BC4B-9C145459A737}" srcOrd="0" destOrd="5" presId="urn:microsoft.com/office/officeart/2011/layout/InterconnectedBlockProcess#2"/>
    <dgm:cxn modelId="{04FB4E56-E09D-4C1F-808D-0A7C11CA54FA}" type="presOf" srcId="{80122F30-E9DB-4BF6-A172-F4FA27477AFE}" destId="{5A80A763-4805-4279-A75A-D89C71B385D0}" srcOrd="1" destOrd="1" presId="urn:microsoft.com/office/officeart/2011/layout/InterconnectedBlockProcess#2"/>
    <dgm:cxn modelId="{653B3FE3-5092-445B-A312-CD0BA257AE89}" type="presOf" srcId="{33122410-F732-4C70-A23A-A576A4AE5749}" destId="{2B9F6791-C6EB-4DBB-8A5D-A6F531892EDA}" srcOrd="0" destOrd="0" presId="urn:microsoft.com/office/officeart/2011/layout/InterconnectedBlockProcess#2"/>
    <dgm:cxn modelId="{4AD0E9DF-86F6-4B68-97C7-26A8B25B87BF}" type="presOf" srcId="{D5D07722-75BB-4E16-A6B4-BDC1ABFD007F}" destId="{C7B1974D-13C2-4290-BC4B-9C145459A737}" srcOrd="0" destOrd="1" presId="urn:microsoft.com/office/officeart/2011/layout/InterconnectedBlockProcess#2"/>
    <dgm:cxn modelId="{5E87FE0B-EC98-4CC2-A63F-33E283CDAC64}" type="presOf" srcId="{BD0A7D64-3787-45AD-8A39-4E214B09EDC0}" destId="{8D51F2EC-72AA-4D29-9C3E-68C93C647F3A}" srcOrd="0" destOrd="1" presId="urn:microsoft.com/office/officeart/2011/layout/InterconnectedBlockProcess#2"/>
    <dgm:cxn modelId="{C21A754E-0263-4A18-9423-307494419AE2}" srcId="{B4DDB9C2-9DF1-42BA-ACAB-1A455C60B51C}" destId="{9C3C5489-B274-427B-AE8F-8E9C422168D2}" srcOrd="0" destOrd="0" parTransId="{911696FC-3387-4D9A-B551-D938E9E706DD}" sibTransId="{6027085D-5596-42E4-AC20-F36EABD56F9D}"/>
    <dgm:cxn modelId="{17DC74E8-3350-4BD2-8EBC-FDDC1EC6F72A}" type="presOf" srcId="{F94B72FA-ECEA-4B37-AF71-90010764F9BA}" destId="{932518BD-CCBB-4208-8948-F89B01CE5718}" srcOrd="1" destOrd="0" presId="urn:microsoft.com/office/officeart/2011/layout/InterconnectedBlockProcess#2"/>
    <dgm:cxn modelId="{F0C9E0BF-4287-467D-AB0D-6BDDA01DDBCB}" type="presOf" srcId="{9309796E-F68F-4AA1-AC80-E6538C38E9B6}" destId="{2347A8BD-5B43-4EF5-8C01-D226A2A1DFBA}" srcOrd="1" destOrd="3" presId="urn:microsoft.com/office/officeart/2011/layout/InterconnectedBlockProcess#2"/>
    <dgm:cxn modelId="{A600B192-6F49-4CC0-81C9-7B622A88228C}" type="presOf" srcId="{78D3AECA-544D-4151-90E5-FE1153486E6D}" destId="{2347A8BD-5B43-4EF5-8C01-D226A2A1DFBA}" srcOrd="1" destOrd="2" presId="urn:microsoft.com/office/officeart/2011/layout/InterconnectedBlockProcess#2"/>
    <dgm:cxn modelId="{A9D9449E-49D7-4121-989D-68E17C0BA21A}" type="presOf" srcId="{D5D07722-75BB-4E16-A6B4-BDC1ABFD007F}" destId="{2347A8BD-5B43-4EF5-8C01-D226A2A1DFBA}" srcOrd="1" destOrd="1" presId="urn:microsoft.com/office/officeart/2011/layout/InterconnectedBlockProcess#2"/>
    <dgm:cxn modelId="{1A9B0D04-41D0-40D9-B05E-128627C3279E}" srcId="{33122410-F732-4C70-A23A-A576A4AE5749}" destId="{78D3AECA-544D-4151-90E5-FE1153486E6D}" srcOrd="2" destOrd="0" parTransId="{FDF9927E-14BC-472B-888F-CD8CBB9DF5B6}" sibTransId="{065A016A-2EE6-4A7A-8D09-E6E9A744F7D5}"/>
    <dgm:cxn modelId="{0E2E35F3-9D3E-43A8-892E-CCF82DD7CB8F}" srcId="{8B846626-6C23-41C7-B43F-226D107075C2}" destId="{6E398FD2-766C-4CE7-B0B9-96F0032E3A57}" srcOrd="4" destOrd="0" parTransId="{EEA4DF16-3EF5-4D17-A44C-7460EE5E2C38}" sibTransId="{06BB30D0-2A38-4EB0-982D-3243058908E8}"/>
    <dgm:cxn modelId="{30B785F8-343F-4921-9A0F-D38D1D52D223}" type="presOf" srcId="{6E398FD2-766C-4CE7-B0B9-96F0032E3A57}" destId="{FFD6D753-5FDE-4612-A481-D76F228FA911}" srcOrd="0" destOrd="0" presId="urn:microsoft.com/office/officeart/2011/layout/InterconnectedBlockProcess#2"/>
    <dgm:cxn modelId="{C0A73F2E-33EE-4C74-AF11-5B441CD64816}" type="presOf" srcId="{F33DD772-CF04-4572-9F3F-A433BE7C93A3}" destId="{C7B1974D-13C2-4290-BC4B-9C145459A737}" srcOrd="0" destOrd="4" presId="urn:microsoft.com/office/officeart/2011/layout/InterconnectedBlockProcess#2"/>
    <dgm:cxn modelId="{8B496642-0F93-400C-ADF8-3CF3705EE92D}" srcId="{8B846626-6C23-41C7-B43F-226D107075C2}" destId="{F1BA2516-C802-4275-AFDC-C680CD659553}" srcOrd="5" destOrd="0" parTransId="{22C81DE8-2EB4-41BA-B01B-443AAC7C375B}" sibTransId="{CACD6CB6-473E-453F-B033-DAD0D91F5F4D}"/>
    <dgm:cxn modelId="{200B84D4-4509-4613-B8EC-D791B2C90277}" type="presOf" srcId="{9C3C5489-B274-427B-AE8F-8E9C422168D2}" destId="{D20813C8-5CC3-453F-A54D-FBC1F517F7A0}" srcOrd="1" destOrd="0" presId="urn:microsoft.com/office/officeart/2011/layout/InterconnectedBlockProcess#2"/>
    <dgm:cxn modelId="{9BBE7FFF-5319-46DD-B7F0-6AC5FA947738}" type="presOf" srcId="{901E9B90-BEC1-4700-B496-517AF39F3883}" destId="{D20813C8-5CC3-453F-A54D-FBC1F517F7A0}" srcOrd="1" destOrd="2" presId="urn:microsoft.com/office/officeart/2011/layout/InterconnectedBlockProcess#2"/>
    <dgm:cxn modelId="{8A434CE8-45B0-454C-A680-444C398B151D}" type="presOf" srcId="{F1BA2516-C802-4275-AFDC-C680CD659553}" destId="{A6CCCA79-6033-4B7E-A5D6-9375404DFF94}" srcOrd="0" destOrd="0" presId="urn:microsoft.com/office/officeart/2011/layout/InterconnectedBlockProcess#2"/>
    <dgm:cxn modelId="{3C5BFD0C-92C3-4ECC-80B4-A5A871971534}" srcId="{8B846626-6C23-41C7-B43F-226D107075C2}" destId="{CBBD941D-8D8D-480C-9D7E-3EB7DD471449}" srcOrd="0" destOrd="0" parTransId="{24AC4183-CDF1-4A6B-9B9E-8EF9B7C6E625}" sibTransId="{7C51D261-144A-4D7B-9BE4-BBEB686AFDB7}"/>
    <dgm:cxn modelId="{F48CBA65-3305-44BD-B1E8-FFD7F6A3D3BA}" type="presOf" srcId="{D9DDF419-CC87-4B27-AB61-7570AEB78214}" destId="{C7B1974D-13C2-4290-BC4B-9C145459A737}" srcOrd="0" destOrd="0" presId="urn:microsoft.com/office/officeart/2011/layout/InterconnectedBlockProcess#2"/>
    <dgm:cxn modelId="{62C99775-4C44-48AD-B68D-2F43CDA59262}" srcId="{8B846626-6C23-41C7-B43F-226D107075C2}" destId="{B4DDB9C2-9DF1-42BA-ACAB-1A455C60B51C}" srcOrd="2" destOrd="0" parTransId="{70195D7F-B467-402F-97C5-11F53710FCB1}" sibTransId="{F3ED4D05-6A8B-4BB9-9729-F20A42E75A89}"/>
    <dgm:cxn modelId="{FE0FDADE-84C5-4789-90D6-FA1CBAF1C053}" srcId="{33122410-F732-4C70-A23A-A576A4AE5749}" destId="{9309796E-F68F-4AA1-AC80-E6538C38E9B6}" srcOrd="3" destOrd="0" parTransId="{00773423-9EC9-456C-93C7-74A2102A4BD1}" sibTransId="{63823ADB-E82C-446F-AE55-697C8AB5D9AF}"/>
    <dgm:cxn modelId="{68800FA5-0636-4B39-B279-CB2B39B0AA94}" srcId="{8B846626-6C23-41C7-B43F-226D107075C2}" destId="{33122410-F732-4C70-A23A-A576A4AE5749}" srcOrd="1" destOrd="0" parTransId="{A0532DFC-42F4-4FFD-826B-3BF3C8C5077C}" sibTransId="{AD0C3106-6C8F-41FF-B487-48ECDFAA2642}"/>
    <dgm:cxn modelId="{1DB3CA16-6225-4644-BA5E-FA1393DD6AAE}" type="presOf" srcId="{BD0A7D64-3787-45AD-8A39-4E214B09EDC0}" destId="{D88BBD19-0475-42A2-92E6-A98F6415C9A3}" srcOrd="1" destOrd="1" presId="urn:microsoft.com/office/officeart/2011/layout/InterconnectedBlockProcess#2"/>
    <dgm:cxn modelId="{2F1D9D28-2243-418A-B274-F789E8D880FB}" type="presOf" srcId="{F1035275-FEC2-48E2-B60B-B8759A307F05}" destId="{5C494D63-4D8E-40F3-8F08-A5EBA17E6152}" srcOrd="0" destOrd="0" presId="urn:microsoft.com/office/officeart/2011/layout/InterconnectedBlockProcess#2"/>
    <dgm:cxn modelId="{FB9A310F-5397-40B0-A0F0-2B1B5A810187}" type="presOf" srcId="{565161D1-4E78-4692-BCDB-C649C303CCBD}" destId="{5746E446-939A-4670-90EA-489EDD75EA2E}" srcOrd="1" destOrd="0" presId="urn:microsoft.com/office/officeart/2011/layout/InterconnectedBlockProcess#2"/>
    <dgm:cxn modelId="{17C359F4-8D93-4FF1-A472-E94AFFE97192}" srcId="{B4DDB9C2-9DF1-42BA-ACAB-1A455C60B51C}" destId="{901E9B90-BEC1-4700-B496-517AF39F3883}" srcOrd="2" destOrd="0" parTransId="{DFB4BEFA-AD15-4C3D-8E5A-9A1A539FCE09}" sibTransId="{85A07C40-F1E6-419E-A8E8-05131E2E1C11}"/>
    <dgm:cxn modelId="{4046CAC3-7836-4885-90BE-8C397DCA4882}" srcId="{33122410-F732-4C70-A23A-A576A4AE5749}" destId="{D9DDF419-CC87-4B27-AB61-7570AEB78214}" srcOrd="0" destOrd="0" parTransId="{115C1616-92B8-4D54-B675-C1BAFAED212A}" sibTransId="{57C4B5FC-3277-4AD5-866A-92AE960DFEC2}"/>
    <dgm:cxn modelId="{72E71722-D3B7-4D72-9A53-910D072BA25D}" srcId="{F1BA2516-C802-4275-AFDC-C680CD659553}" destId="{565161D1-4E78-4692-BCDB-C649C303CCBD}" srcOrd="0" destOrd="0" parTransId="{B5B56C46-071C-48E0-AD43-2F20112B8A5E}" sibTransId="{20AB0B71-5DA2-42D6-A252-7BF818EC4DE8}"/>
    <dgm:cxn modelId="{206456DA-038F-4A7E-A122-C0D1BD194089}" srcId="{33122410-F732-4C70-A23A-A576A4AE5749}" destId="{BC56A47F-5859-499D-8BA8-60EA01914C38}" srcOrd="5" destOrd="0" parTransId="{32F6472D-8127-4CF4-B011-D6AA4C0259CA}" sibTransId="{9AB67745-A4D6-49A6-A10D-85F8C3219146}"/>
    <dgm:cxn modelId="{8E01F4CB-319D-44E5-993B-9EB2F4D1598F}" type="presOf" srcId="{F94B72FA-ECEA-4B37-AF71-90010764F9BA}" destId="{20457E99-D58F-467F-AAEF-03AB9ECD9A39}" srcOrd="0" destOrd="0" presId="urn:microsoft.com/office/officeart/2011/layout/InterconnectedBlockProcess#2"/>
    <dgm:cxn modelId="{841DA52D-0C2D-45DB-9126-7A610DF32459}" type="presOf" srcId="{9C3C5489-B274-427B-AE8F-8E9C422168D2}" destId="{559EFD6F-435A-43A6-8080-385CBBCCE3BD}" srcOrd="0" destOrd="0" presId="urn:microsoft.com/office/officeart/2011/layout/InterconnectedBlockProcess#2"/>
    <dgm:cxn modelId="{9C447D8C-931B-4BE4-A9E5-C7230102119C}" type="presOf" srcId="{CBBD941D-8D8D-480C-9D7E-3EB7DD471449}" destId="{56D4A241-5AC5-49A5-A4C0-72D6678E2797}" srcOrd="0" destOrd="0" presId="urn:microsoft.com/office/officeart/2011/layout/InterconnectedBlockProcess#2"/>
    <dgm:cxn modelId="{003754CE-FEBE-4D82-9EEA-80C360F29679}" type="presOf" srcId="{F1035275-FEC2-48E2-B60B-B8759A307F05}" destId="{5A80A763-4805-4279-A75A-D89C71B385D0}" srcOrd="1" destOrd="0" presId="urn:microsoft.com/office/officeart/2011/layout/InterconnectedBlockProcess#2"/>
    <dgm:cxn modelId="{99756D72-D83D-451B-89B8-C15920B29E7A}" type="presOf" srcId="{9DCBBF00-BD4D-4D0D-9A8C-DDC13FB2F9EA}" destId="{D88BBD19-0475-42A2-92E6-A98F6415C9A3}" srcOrd="1" destOrd="0" presId="urn:microsoft.com/office/officeart/2011/layout/InterconnectedBlockProcess#2"/>
    <dgm:cxn modelId="{CBC47715-45BB-43A8-93E6-51A2B9EAEE9E}" type="presOf" srcId="{563297D5-1748-4B8D-A142-43FD4E6E8582}" destId="{743E6334-B72D-4AA2-BBA1-F081CD540A0C}" srcOrd="0" destOrd="0" presId="urn:microsoft.com/office/officeart/2011/layout/InterconnectedBlockProcess#2"/>
    <dgm:cxn modelId="{B65FCBD2-7582-4228-A3DD-208693559DA9}" srcId="{B4DDB9C2-9DF1-42BA-ACAB-1A455C60B51C}" destId="{6C8C2745-633C-4BD1-9940-3BD81CE4258A}" srcOrd="1" destOrd="0" parTransId="{F1685E66-99B8-4200-A97C-40F90D84CD53}" sibTransId="{8CE86B42-B522-4BAE-BE03-175548B40CDC}"/>
    <dgm:cxn modelId="{0F48B10F-8465-4171-904C-C4BD43C0291E}" type="presOf" srcId="{6C8C2745-633C-4BD1-9940-3BD81CE4258A}" destId="{559EFD6F-435A-43A6-8080-385CBBCCE3BD}" srcOrd="0" destOrd="1" presId="urn:microsoft.com/office/officeart/2011/layout/InterconnectedBlockProcess#2"/>
    <dgm:cxn modelId="{BFFE4A52-1D0A-4C17-B201-9EA7E27985CA}" srcId="{CBBD941D-8D8D-480C-9D7E-3EB7DD471449}" destId="{80122F30-E9DB-4BF6-A172-F4FA27477AFE}" srcOrd="1" destOrd="0" parTransId="{4EBA8116-FA11-4D01-ACDF-0DAFCBF70F2B}" sibTransId="{99DDBA6C-5F38-4400-9899-4FACCDF4258F}"/>
    <dgm:cxn modelId="{CAA92D64-0C60-4171-B147-89B417149861}" type="presOf" srcId="{9DCBBF00-BD4D-4D0D-9A8C-DDC13FB2F9EA}" destId="{8D51F2EC-72AA-4D29-9C3E-68C93C647F3A}" srcOrd="0" destOrd="0" presId="urn:microsoft.com/office/officeart/2011/layout/InterconnectedBlockProcess#2"/>
    <dgm:cxn modelId="{DCD48EA8-152A-45FD-9609-141A8E112CE6}" type="presOf" srcId="{565161D1-4E78-4692-BCDB-C649C303CCBD}" destId="{63FBF9AF-A196-4330-B463-C7E4E26008FF}" srcOrd="0" destOrd="0" presId="urn:microsoft.com/office/officeart/2011/layout/InterconnectedBlockProcess#2"/>
    <dgm:cxn modelId="{9BB1E00D-7399-4DB1-8F10-171DA62FED70}" type="presOf" srcId="{901E9B90-BEC1-4700-B496-517AF39F3883}" destId="{559EFD6F-435A-43A6-8080-385CBBCCE3BD}" srcOrd="0" destOrd="2" presId="urn:microsoft.com/office/officeart/2011/layout/InterconnectedBlockProcess#2"/>
    <dgm:cxn modelId="{6DC167BC-CABD-44CD-B3C4-581D0B6DCF69}" srcId="{8B846626-6C23-41C7-B43F-226D107075C2}" destId="{563297D5-1748-4B8D-A142-43FD4E6E8582}" srcOrd="3" destOrd="0" parTransId="{9223FA13-6406-48F3-ADB5-E1E34944C37B}" sibTransId="{63EF632E-B42A-4E44-89DC-2068CC7EE449}"/>
    <dgm:cxn modelId="{ECB36077-DD30-42DE-A9A9-0E53D260D759}" srcId="{6E398FD2-766C-4CE7-B0B9-96F0032E3A57}" destId="{F94B72FA-ECEA-4B37-AF71-90010764F9BA}" srcOrd="0" destOrd="0" parTransId="{06946DC8-4551-4FDA-B25A-E7EC82E6FAAB}" sibTransId="{07052125-5D8F-4A00-B439-9E3DFCB3A2F4}"/>
    <dgm:cxn modelId="{FE1181A1-5955-4550-A91F-45C79F78EDEF}" srcId="{563297D5-1748-4B8D-A142-43FD4E6E8582}" destId="{BD0A7D64-3787-45AD-8A39-4E214B09EDC0}" srcOrd="1" destOrd="0" parTransId="{952C9646-63FB-4F4F-96DF-7486CD8A055F}" sibTransId="{FC2D0F63-EA67-4718-AD90-B33D0C1DC514}"/>
    <dgm:cxn modelId="{29F58262-6996-4E04-8705-D02BEEE46743}" type="presOf" srcId="{F33DD772-CF04-4572-9F3F-A433BE7C93A3}" destId="{2347A8BD-5B43-4EF5-8C01-D226A2A1DFBA}" srcOrd="1" destOrd="4" presId="urn:microsoft.com/office/officeart/2011/layout/InterconnectedBlockProcess#2"/>
    <dgm:cxn modelId="{51B793CF-157A-4A5C-828D-E1EA483E20FB}" type="presOf" srcId="{BC56A47F-5859-499D-8BA8-60EA01914C38}" destId="{2347A8BD-5B43-4EF5-8C01-D226A2A1DFBA}" srcOrd="1" destOrd="5" presId="urn:microsoft.com/office/officeart/2011/layout/InterconnectedBlockProcess#2"/>
    <dgm:cxn modelId="{9089DBE4-5E51-46BC-88D1-6F2F04363551}" type="presOf" srcId="{9309796E-F68F-4AA1-AC80-E6538C38E9B6}" destId="{C7B1974D-13C2-4290-BC4B-9C145459A737}" srcOrd="0" destOrd="3" presId="urn:microsoft.com/office/officeart/2011/layout/InterconnectedBlockProcess#2"/>
    <dgm:cxn modelId="{261E152F-5ED4-4A39-9086-749D8D6A295B}" type="presOf" srcId="{6C8C2745-633C-4BD1-9940-3BD81CE4258A}" destId="{D20813C8-5CC3-453F-A54D-FBC1F517F7A0}" srcOrd="1" destOrd="1" presId="urn:microsoft.com/office/officeart/2011/layout/InterconnectedBlockProcess#2"/>
    <dgm:cxn modelId="{3C769816-74D3-4BAE-AC73-945C92AE86B7}" srcId="{33122410-F732-4C70-A23A-A576A4AE5749}" destId="{F33DD772-CF04-4572-9F3F-A433BE7C93A3}" srcOrd="4" destOrd="0" parTransId="{9C359E91-6BD1-4CC0-81B4-F5ED035221D2}" sibTransId="{5A45C022-77E4-4CF1-9E53-965D770C00E0}"/>
    <dgm:cxn modelId="{CA55C294-D9B7-4BC7-8312-E887D2140226}" type="presOf" srcId="{80122F30-E9DB-4BF6-A172-F4FA27477AFE}" destId="{5C494D63-4D8E-40F3-8F08-A5EBA17E6152}" srcOrd="0" destOrd="1" presId="urn:microsoft.com/office/officeart/2011/layout/InterconnectedBlockProcess#2"/>
    <dgm:cxn modelId="{FD81EA26-DCCA-452F-BA1C-A832E9677655}" srcId="{CBBD941D-8D8D-480C-9D7E-3EB7DD471449}" destId="{F1035275-FEC2-48E2-B60B-B8759A307F05}" srcOrd="0" destOrd="0" parTransId="{A2C3AF6B-79F2-4459-8E56-B497F60AB663}" sibTransId="{185CFE9E-EF4B-448C-ABE4-E1CC13E2D48E}"/>
    <dgm:cxn modelId="{D9F5C08A-1916-45B6-ACC3-ECC75EE90152}" type="presOf" srcId="{78D3AECA-544D-4151-90E5-FE1153486E6D}" destId="{C7B1974D-13C2-4290-BC4B-9C145459A737}" srcOrd="0" destOrd="2" presId="urn:microsoft.com/office/officeart/2011/layout/InterconnectedBlockProcess#2"/>
    <dgm:cxn modelId="{BB6E4538-AA2D-4BC0-8E39-457F60C8ECCA}" srcId="{33122410-F732-4C70-A23A-A576A4AE5749}" destId="{D5D07722-75BB-4E16-A6B4-BDC1ABFD007F}" srcOrd="1" destOrd="0" parTransId="{826994C2-0164-490B-95E6-03381A9830D1}" sibTransId="{C645C31C-AFE4-4C12-AFD1-3342AEC8A975}"/>
    <dgm:cxn modelId="{D90AD4B3-270D-4BFA-A3BC-BA53D5970842}" type="presOf" srcId="{B4DDB9C2-9DF1-42BA-ACAB-1A455C60B51C}" destId="{23D21565-7772-4C3B-B962-7BAF6AF03C76}" srcOrd="0" destOrd="0" presId="urn:microsoft.com/office/officeart/2011/layout/InterconnectedBlockProcess#2"/>
    <dgm:cxn modelId="{4546ADB5-D186-41F1-865F-0B503DE7C679}" type="presOf" srcId="{8B846626-6C23-41C7-B43F-226D107075C2}" destId="{83F43CB2-B68A-40D8-9F75-F282CD02EDDC}" srcOrd="0" destOrd="0" presId="urn:microsoft.com/office/officeart/2011/layout/InterconnectedBlockProcess#2"/>
    <dgm:cxn modelId="{35E42402-A035-4354-A542-DDE07D8CE60A}" type="presParOf" srcId="{83F43CB2-B68A-40D8-9F75-F282CD02EDDC}" destId="{1DEA09E6-15E7-4934-919D-EBCD8977E290}" srcOrd="0" destOrd="0" presId="urn:microsoft.com/office/officeart/2011/layout/InterconnectedBlockProcess#2"/>
    <dgm:cxn modelId="{4FFD5B15-B468-4F1E-BDCD-B7B9E861EDB8}" type="presParOf" srcId="{1DEA09E6-15E7-4934-919D-EBCD8977E290}" destId="{63FBF9AF-A196-4330-B463-C7E4E26008FF}" srcOrd="0" destOrd="0" presId="urn:microsoft.com/office/officeart/2011/layout/InterconnectedBlockProcess#2"/>
    <dgm:cxn modelId="{1DECB27B-386F-4E4D-83EA-C2BABAEAA9EC}" type="presParOf" srcId="{83F43CB2-B68A-40D8-9F75-F282CD02EDDC}" destId="{5746E446-939A-4670-90EA-489EDD75EA2E}" srcOrd="1" destOrd="0" presId="urn:microsoft.com/office/officeart/2011/layout/InterconnectedBlockProcess#2"/>
    <dgm:cxn modelId="{F230EA46-EEAB-4C5A-BE1A-18F9CE25C23E}" type="presParOf" srcId="{83F43CB2-B68A-40D8-9F75-F282CD02EDDC}" destId="{A6CCCA79-6033-4B7E-A5D6-9375404DFF94}" srcOrd="2" destOrd="0" presId="urn:microsoft.com/office/officeart/2011/layout/InterconnectedBlockProcess#2"/>
    <dgm:cxn modelId="{92CA71E6-C40F-49AE-8A56-04982C175F1B}" type="presParOf" srcId="{83F43CB2-B68A-40D8-9F75-F282CD02EDDC}" destId="{D547C23D-C528-4154-89DD-D678CAF1DEB8}" srcOrd="3" destOrd="0" presId="urn:microsoft.com/office/officeart/2011/layout/InterconnectedBlockProcess#2"/>
    <dgm:cxn modelId="{3893D978-F6E2-4D06-B000-611A09989C96}" type="presParOf" srcId="{D547C23D-C528-4154-89DD-D678CAF1DEB8}" destId="{20457E99-D58F-467F-AAEF-03AB9ECD9A39}" srcOrd="0" destOrd="0" presId="urn:microsoft.com/office/officeart/2011/layout/InterconnectedBlockProcess#2"/>
    <dgm:cxn modelId="{42982C2F-8C5C-4FAB-8B33-B8A72DB48906}" type="presParOf" srcId="{83F43CB2-B68A-40D8-9F75-F282CD02EDDC}" destId="{932518BD-CCBB-4208-8948-F89B01CE5718}" srcOrd="4" destOrd="0" presId="urn:microsoft.com/office/officeart/2011/layout/InterconnectedBlockProcess#2"/>
    <dgm:cxn modelId="{5C5A0E2F-64D4-44B3-82F1-D31A8F32F1C4}" type="presParOf" srcId="{83F43CB2-B68A-40D8-9F75-F282CD02EDDC}" destId="{FFD6D753-5FDE-4612-A481-D76F228FA911}" srcOrd="5" destOrd="0" presId="urn:microsoft.com/office/officeart/2011/layout/InterconnectedBlockProcess#2"/>
    <dgm:cxn modelId="{E95D8D07-8A3F-4F38-9E2B-06E9A3A1AB18}" type="presParOf" srcId="{83F43CB2-B68A-40D8-9F75-F282CD02EDDC}" destId="{37FACB65-CE60-4D75-A58C-8EEC0F38BDF4}" srcOrd="6" destOrd="0" presId="urn:microsoft.com/office/officeart/2011/layout/InterconnectedBlockProcess#2"/>
    <dgm:cxn modelId="{A243AB44-6461-40B3-92B3-3BAF67EE2D90}" type="presParOf" srcId="{37FACB65-CE60-4D75-A58C-8EEC0F38BDF4}" destId="{8D51F2EC-72AA-4D29-9C3E-68C93C647F3A}" srcOrd="0" destOrd="0" presId="urn:microsoft.com/office/officeart/2011/layout/InterconnectedBlockProcess#2"/>
    <dgm:cxn modelId="{F07C9127-66D4-479B-8A7C-9B10A43A3204}" type="presParOf" srcId="{83F43CB2-B68A-40D8-9F75-F282CD02EDDC}" destId="{D88BBD19-0475-42A2-92E6-A98F6415C9A3}" srcOrd="7" destOrd="0" presId="urn:microsoft.com/office/officeart/2011/layout/InterconnectedBlockProcess#2"/>
    <dgm:cxn modelId="{90996819-113C-4474-8266-2761982DAACC}" type="presParOf" srcId="{83F43CB2-B68A-40D8-9F75-F282CD02EDDC}" destId="{743E6334-B72D-4AA2-BBA1-F081CD540A0C}" srcOrd="8" destOrd="0" presId="urn:microsoft.com/office/officeart/2011/layout/InterconnectedBlockProcess#2"/>
    <dgm:cxn modelId="{58A9F590-326B-415B-B391-A5ABBAE282CA}" type="presParOf" srcId="{83F43CB2-B68A-40D8-9F75-F282CD02EDDC}" destId="{F1DD84CE-942C-4BD1-8439-E8CAA53115B9}" srcOrd="9" destOrd="0" presId="urn:microsoft.com/office/officeart/2011/layout/InterconnectedBlockProcess#2"/>
    <dgm:cxn modelId="{32F5458E-14B6-4BF5-B22F-129C5916A072}" type="presParOf" srcId="{F1DD84CE-942C-4BD1-8439-E8CAA53115B9}" destId="{559EFD6F-435A-43A6-8080-385CBBCCE3BD}" srcOrd="0" destOrd="0" presId="urn:microsoft.com/office/officeart/2011/layout/InterconnectedBlockProcess#2"/>
    <dgm:cxn modelId="{F9CC2DB6-F15D-4838-8B34-5738FD895D73}" type="presParOf" srcId="{83F43CB2-B68A-40D8-9F75-F282CD02EDDC}" destId="{D20813C8-5CC3-453F-A54D-FBC1F517F7A0}" srcOrd="10" destOrd="0" presId="urn:microsoft.com/office/officeart/2011/layout/InterconnectedBlockProcess#2"/>
    <dgm:cxn modelId="{BC7B00A0-8D51-4523-A5A9-E1E5739587FC}" type="presParOf" srcId="{83F43CB2-B68A-40D8-9F75-F282CD02EDDC}" destId="{23D21565-7772-4C3B-B962-7BAF6AF03C76}" srcOrd="11" destOrd="0" presId="urn:microsoft.com/office/officeart/2011/layout/InterconnectedBlockProcess#2"/>
    <dgm:cxn modelId="{7B94E7BF-66F4-400D-9249-9AA8412E0B0D}" type="presParOf" srcId="{83F43CB2-B68A-40D8-9F75-F282CD02EDDC}" destId="{D9CFCF24-E13F-4766-81D7-ECFA066EEB6C}" srcOrd="12" destOrd="0" presId="urn:microsoft.com/office/officeart/2011/layout/InterconnectedBlockProcess#2"/>
    <dgm:cxn modelId="{4F9546E3-7104-4E84-AFF4-94548AD9939C}" type="presParOf" srcId="{D9CFCF24-E13F-4766-81D7-ECFA066EEB6C}" destId="{C7B1974D-13C2-4290-BC4B-9C145459A737}" srcOrd="0" destOrd="0" presId="urn:microsoft.com/office/officeart/2011/layout/InterconnectedBlockProcess#2"/>
    <dgm:cxn modelId="{7040D265-7D47-461E-B29E-AEB0CD220AB2}" type="presParOf" srcId="{83F43CB2-B68A-40D8-9F75-F282CD02EDDC}" destId="{2347A8BD-5B43-4EF5-8C01-D226A2A1DFBA}" srcOrd="13" destOrd="0" presId="urn:microsoft.com/office/officeart/2011/layout/InterconnectedBlockProcess#2"/>
    <dgm:cxn modelId="{059E206E-0D79-4500-B188-2911F7594A54}" type="presParOf" srcId="{83F43CB2-B68A-40D8-9F75-F282CD02EDDC}" destId="{2B9F6791-C6EB-4DBB-8A5D-A6F531892EDA}" srcOrd="14" destOrd="0" presId="urn:microsoft.com/office/officeart/2011/layout/InterconnectedBlockProcess#2"/>
    <dgm:cxn modelId="{0A7FD67D-063E-4949-BBC1-C03ED4665C8E}" type="presParOf" srcId="{83F43CB2-B68A-40D8-9F75-F282CD02EDDC}" destId="{92E79E8E-5C12-4DD3-A8E1-7E9D8530B803}" srcOrd="15" destOrd="0" presId="urn:microsoft.com/office/officeart/2011/layout/InterconnectedBlockProcess#2"/>
    <dgm:cxn modelId="{EFCB4E7E-4B79-46F9-A1AB-212151569877}" type="presParOf" srcId="{92E79E8E-5C12-4DD3-A8E1-7E9D8530B803}" destId="{5C494D63-4D8E-40F3-8F08-A5EBA17E6152}" srcOrd="0" destOrd="0" presId="urn:microsoft.com/office/officeart/2011/layout/InterconnectedBlockProcess#2"/>
    <dgm:cxn modelId="{584FECB5-AFF2-4DAF-966C-E3AD17C6F94A}" type="presParOf" srcId="{83F43CB2-B68A-40D8-9F75-F282CD02EDDC}" destId="{5A80A763-4805-4279-A75A-D89C71B385D0}" srcOrd="16" destOrd="0" presId="urn:microsoft.com/office/officeart/2011/layout/InterconnectedBlockProcess#2"/>
    <dgm:cxn modelId="{0F61890E-63A8-4C52-8CEB-23A54B23E2FF}" type="presParOf" srcId="{83F43CB2-B68A-40D8-9F75-F282CD02EDDC}" destId="{56D4A241-5AC5-49A5-A4C0-72D6678E2797}" srcOrd="17" destOrd="0" presId="urn:microsoft.com/office/officeart/2011/layout/InterconnectedBlockProcess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#1">
  <dgm:title val="Bloque interconectado"/>
  <dgm:desc val="Se usa para mostrar pasos secuenciales en un proceso.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#2">
  <dgm:title val="Bloque interconectado"/>
  <dgm:desc val="Se usa para mostrar pasos secuenciales en un proceso.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3A2B-3B68-4BE4-92A8-10A6A3794E37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8870-134A-467B-8ABC-0E17D5E5B38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60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96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D462C1-07D1-46A9-91B6-C06187E27B28}" type="datetimeFigureOut">
              <a:rPr lang="es-MX" smtClean="0"/>
              <a:t>26/08/2013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9376D-1EA9-42FF-9DF1-2E52F3B8334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67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D462C1-07D1-46A9-91B6-C06187E27B28}" type="datetimeFigureOut">
              <a:rPr lang="es-MX" smtClean="0"/>
              <a:t>26/08/2013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9376D-1EA9-42FF-9DF1-2E52F3B8334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0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62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90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1008112"/>
          </a:xfrm>
          <a:prstGeom prst="rect">
            <a:avLst/>
          </a:prstGeom>
        </p:spPr>
        <p:txBody>
          <a:bodyPr anchor="ctr"/>
          <a:lstStyle>
            <a:lvl1pPr algn="l">
              <a:defRPr sz="2800" b="0" cap="none" spc="0">
                <a:ln w="0"/>
                <a:solidFill>
                  <a:srgbClr val="B7123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7133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D462C1-07D1-46A9-91B6-C06187E27B28}" type="datetimeFigureOut">
              <a:rPr lang="es-MX" smtClean="0"/>
              <a:t>26/08/2013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9376D-1EA9-42FF-9DF1-2E52F3B8334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28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6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9273" y="116632"/>
            <a:ext cx="8967223" cy="66247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93000">
                <a:schemeClr val="bg1"/>
              </a:gs>
            </a:gsLst>
          </a:gradFill>
          <a:ln cmpd="sng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1182688"/>
            <a:ext cx="35242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9273" y="116632"/>
            <a:ext cx="8967223" cy="66247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93000">
                <a:schemeClr val="bg1"/>
              </a:gs>
            </a:gsLst>
          </a:gradFill>
          <a:ln cmpd="sng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6372"/>
            <a:ext cx="1296144" cy="101038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251520" y="6309320"/>
            <a:ext cx="8568952" cy="288032"/>
          </a:xfrm>
          <a:prstGeom prst="rect">
            <a:avLst/>
          </a:prstGeom>
          <a:gradFill flip="none" rotWithShape="1">
            <a:gsLst>
              <a:gs pos="0">
                <a:srgbClr val="B71234">
                  <a:shade val="30000"/>
                  <a:satMod val="115000"/>
                  <a:alpha val="50000"/>
                </a:srgbClr>
              </a:gs>
              <a:gs pos="50000">
                <a:srgbClr val="B71234">
                  <a:shade val="67500"/>
                  <a:satMod val="115000"/>
                </a:srgbClr>
              </a:gs>
              <a:gs pos="100000">
                <a:srgbClr val="B71234">
                  <a:shade val="100000"/>
                  <a:satMod val="115000"/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Unidad de Política</a:t>
            </a:r>
            <a:r>
              <a:rPr lang="es-MX" sz="1600" baseline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Contrataciones Públicas</a:t>
            </a:r>
            <a:endParaRPr lang="es-E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59246" y="4725144"/>
            <a:ext cx="9000000" cy="1080120"/>
          </a:xfrm>
          <a:prstGeom prst="rect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Ofertas Subsecuentes de Descuentos</a:t>
            </a:r>
          </a:p>
          <a:p>
            <a:pPr algn="ctr"/>
            <a:r>
              <a:rPr lang="es-MX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5E13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Casos de éxito</a:t>
            </a:r>
            <a:endParaRPr lang="es-MX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5E13F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517232"/>
            <a:ext cx="2184000" cy="10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flat" dir="t"/>
          </a:scene3d>
          <a:sp3d prstMaterial="translucentPowder"/>
        </p:spPr>
      </p:pic>
      <p:sp>
        <p:nvSpPr>
          <p:cNvPr id="2" name="1 Rectángulo"/>
          <p:cNvSpPr/>
          <p:nvPr/>
        </p:nvSpPr>
        <p:spPr>
          <a:xfrm>
            <a:off x="3145237" y="2708920"/>
            <a:ext cx="2828018" cy="186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flat" dir="tl"/>
          </a:scene3d>
          <a:sp3d prstMaterial="translucentPowder"/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OSD</a:t>
            </a:r>
            <a:endParaRPr lang="es-E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7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7192" y="1138582"/>
            <a:ext cx="619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</a:t>
            </a: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Monitor de OSD inglesa inversa (</a:t>
            </a:r>
            <a:r>
              <a:rPr lang="es-MX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multiproducto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0931"/>
            <a:ext cx="7963428" cy="46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218357"/>
            <a:ext cx="5634381" cy="6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7344816" cy="10081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cap="none" spc="0">
                <a:ln w="0"/>
                <a:solidFill>
                  <a:srgbClr val="B7123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s-MX" smtClean="0"/>
              <a:t>IMSS- Compra consolidada de medicamentos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192" y="1138582"/>
            <a:ext cx="547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</a:t>
            </a: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Configuración de OSD holandesa inversa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2" y="1560066"/>
            <a:ext cx="7265238" cy="460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7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188640"/>
            <a:ext cx="7344816" cy="10081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cap="none" spc="0">
                <a:ln w="0"/>
                <a:solidFill>
                  <a:srgbClr val="B7123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s-MX" smtClean="0"/>
              <a:t>IMSS- Compra consolidada de medicamentos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192" y="1138582"/>
            <a:ext cx="486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</a:t>
            </a: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Monitor de OSD holandesa inversa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2" y="1484784"/>
            <a:ext cx="8233334" cy="472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CFE- Adquisición de carbón mineral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292095"/>
              </p:ext>
            </p:extLst>
          </p:nvPr>
        </p:nvGraphicFramePr>
        <p:xfrm>
          <a:off x="395536" y="1628800"/>
          <a:ext cx="8352929" cy="2088232"/>
        </p:xfrm>
        <a:graphic>
          <a:graphicData uri="http://schemas.openxmlformats.org/drawingml/2006/table">
            <a:tbl>
              <a:tblPr firstRow="1" bandCol="1"/>
              <a:tblGrid>
                <a:gridCol w="1727728"/>
                <a:gridCol w="1296144"/>
                <a:gridCol w="1872208"/>
                <a:gridCol w="864096"/>
                <a:gridCol w="1369588"/>
                <a:gridCol w="1223165"/>
              </a:tblGrid>
              <a:tr h="493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Tipo de Procedimiento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Dependencia / </a:t>
                      </a:r>
                      <a:r>
                        <a:rPr lang="es-MX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Entidad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Bien y/o Servicio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Fecha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Monto</a:t>
                      </a:r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(pesos)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Ahorro</a:t>
                      </a:r>
                      <a:b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(pesos)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9461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Licitación </a:t>
                      </a:r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Internacional abierta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OA-018TOQ003-I526-2011</a:t>
                      </a:r>
                      <a:endParaRPr lang="es-E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CFE</a:t>
                      </a:r>
                      <a:endParaRPr lang="es-MX" sz="1600" b="0" i="0" u="none" strike="noStrike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Arial" pitchFamily="34" charset="0"/>
                        <a:buChar char="•"/>
                      </a:pPr>
                      <a:r>
                        <a:rPr lang="es-MX" sz="1600" b="0" i="0" u="none" strike="noStrike" baseline="0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Carbón mineral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dic-11</a:t>
                      </a:r>
                      <a:endParaRPr lang="es-MX" sz="1600" b="0" i="0" u="none" strike="noStrike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17,972,200,000 </a:t>
                      </a:r>
                      <a:endParaRPr lang="es-MX" sz="1400" b="0" i="0" u="none" strike="noStrike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1,867,100,000 </a:t>
                      </a:r>
                      <a:endParaRPr lang="es-MX" sz="1400" b="0" i="0" u="none" strike="noStrike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030906"/>
            <a:ext cx="7416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Código de Expediente: 99028</a:t>
            </a: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Código de Procedimiento: 86983</a:t>
            </a: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Apertura de proposiciones: 15 de diciembre de 2011 a las 10:00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hrs</a:t>
            </a: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CFE- Adquisición de carbón mineral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85748"/>
              </p:ext>
            </p:extLst>
          </p:nvPr>
        </p:nvGraphicFramePr>
        <p:xfrm>
          <a:off x="395536" y="2204864"/>
          <a:ext cx="8280919" cy="205396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952532"/>
                <a:gridCol w="1171999"/>
                <a:gridCol w="1024933"/>
                <a:gridCol w="1468393"/>
                <a:gridCol w="1574831"/>
                <a:gridCol w="2088231"/>
              </a:tblGrid>
              <a:tr h="64807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partidas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(solped)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posición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descripción de los bienes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cantidad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unidad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destino final (lugar de entrega)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500428012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y 2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Carbón tipo 2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2’210,000 ton.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Terminal marítima de carbón.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500428012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Carbón tipo 2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1’300,000 ton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500428012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y 5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Carbón tipo 3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1’560,000 ton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654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500429228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 2 y 3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Carbón tipo 2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2’080,000 ton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89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500429228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y 5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Carbón tipo 3</a:t>
                      </a:r>
                      <a:endParaRPr lang="es-E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910,000 ton</a:t>
                      </a:r>
                      <a:endParaRPr lang="es-E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7192" y="1138582"/>
            <a:ext cx="225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Descripción partidas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CFE- Adquisición de carbón mineral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44311"/>
              </p:ext>
            </p:extLst>
          </p:nvPr>
        </p:nvGraphicFramePr>
        <p:xfrm>
          <a:off x="179388" y="1412875"/>
          <a:ext cx="87137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CFE- Adquisición de carbón mineral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7928572" cy="451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77192" y="1138582"/>
            <a:ext cx="37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Proposiciones recibidas y solventes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CFE- Adquisición de carbón mineral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77192" y="1138582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OSD configuradas (modalidad inglesa)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7" y="1843285"/>
            <a:ext cx="8561905" cy="3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032080" y="4221088"/>
            <a:ext cx="1260000" cy="3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 Licitantes</a:t>
            </a:r>
            <a:endParaRPr lang="es-E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032080" y="3321024"/>
            <a:ext cx="1260000" cy="3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 Licitantes</a:t>
            </a:r>
            <a:endParaRPr lang="es-E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35504" y="2870992"/>
            <a:ext cx="1260000" cy="3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Licitantes</a:t>
            </a:r>
            <a:endParaRPr lang="es-E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032080" y="3753072"/>
            <a:ext cx="1260000" cy="3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Licitantes</a:t>
            </a:r>
            <a:endParaRPr lang="es-E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23928" y="2415232"/>
            <a:ext cx="1424600" cy="3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 Licitantes</a:t>
            </a:r>
            <a:endParaRPr lang="es-E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CFE- Adquisición de carbón mineral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07914"/>
            <a:ext cx="6350000" cy="469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77192" y="1138582"/>
            <a:ext cx="51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2 – Configuración de OSD inglesa inversa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CFE- Adquisición de carbón mineral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77192" y="1138582"/>
            <a:ext cx="51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2 – Configuración de OSD inglesa inversa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07914"/>
            <a:ext cx="8506667" cy="460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6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Casos de éxito de licitaciones con la modalidad de subasta inversa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79512" y="1177022"/>
            <a:ext cx="8712968" cy="4713387"/>
          </a:xfrm>
        </p:spPr>
        <p:txBody>
          <a:bodyPr/>
          <a:lstStyle/>
          <a:p>
            <a:pPr lvl="0"/>
            <a:r>
              <a:rPr lang="es-MX" dirty="0" smtClean="0"/>
              <a:t>IMSS – Compra consolidada de medicamentos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33" y="1609070"/>
            <a:ext cx="2520000" cy="179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ángulo 2"/>
          <p:cNvSpPr/>
          <p:nvPr/>
        </p:nvSpPr>
        <p:spPr>
          <a:xfrm>
            <a:off x="270789" y="3573016"/>
            <a:ext cx="460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Segoe UI" panose="020B0502040204020203" pitchFamily="34" charset="0"/>
                <a:cs typeface="Segoe UI" panose="020B0502040204020203" pitchFamily="34" charset="0"/>
              </a:rPr>
              <a:t>CFE – Adquisición de carbón mineral</a:t>
            </a: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33" y="3976989"/>
            <a:ext cx="2520000" cy="189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0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59246" y="4725144"/>
            <a:ext cx="9000000" cy="1080120"/>
          </a:xfrm>
          <a:prstGeom prst="rect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Ofertas Subsecuentes de Descuentos</a:t>
            </a:r>
          </a:p>
          <a:p>
            <a:pPr algn="ctr"/>
            <a:r>
              <a:rPr lang="es-MX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5E13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Casos de éxito</a:t>
            </a:r>
            <a:endParaRPr lang="es-MX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5E13F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517232"/>
            <a:ext cx="2184000" cy="10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flat" dir="t"/>
          </a:scene3d>
          <a:sp3d prstMaterial="translucentPowder"/>
        </p:spPr>
      </p:pic>
      <p:sp>
        <p:nvSpPr>
          <p:cNvPr id="2" name="1 Rectángulo"/>
          <p:cNvSpPr/>
          <p:nvPr/>
        </p:nvSpPr>
        <p:spPr>
          <a:xfrm>
            <a:off x="3145237" y="2708920"/>
            <a:ext cx="2828018" cy="186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flat" dir="tl"/>
          </a:scene3d>
          <a:sp3d prstMaterial="translucentPowder"/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OSD</a:t>
            </a:r>
            <a:endParaRPr lang="es-E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IMSS- Compra consolidada de medicamentos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112656"/>
              </p:ext>
            </p:extLst>
          </p:nvPr>
        </p:nvGraphicFramePr>
        <p:xfrm>
          <a:off x="396000" y="2060848"/>
          <a:ext cx="8352929" cy="2016224"/>
        </p:xfrm>
        <a:graphic>
          <a:graphicData uri="http://schemas.openxmlformats.org/drawingml/2006/table">
            <a:tbl>
              <a:tblPr firstRow="1" bandCol="1"/>
              <a:tblGrid>
                <a:gridCol w="1656185"/>
                <a:gridCol w="1440160"/>
                <a:gridCol w="1996730"/>
                <a:gridCol w="813524"/>
                <a:gridCol w="1223165"/>
                <a:gridCol w="1223165"/>
              </a:tblGrid>
              <a:tr h="4959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Tipo de Procedimiento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Dependencia / </a:t>
                      </a:r>
                      <a:r>
                        <a:rPr lang="es-MX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Entidad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Bien y/o Servicio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Fecha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Monto</a:t>
                      </a:r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(pesos)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Ahorro</a:t>
                      </a:r>
                      <a:b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 Semibold" panose="020B0702040204020203" pitchFamily="34" charset="0"/>
                        </a:rPr>
                        <a:t>(pesos)</a:t>
                      </a:r>
                    </a:p>
                  </a:txBody>
                  <a:tcPr marL="7286" marR="7286" marT="728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202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Licitación </a:t>
                      </a:r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bajo TLC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OA-019GYR047-T67-2012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 IMSS</a:t>
                      </a:r>
                      <a:b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2. SEDENA</a:t>
                      </a:r>
                      <a:b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3. ISSSTE</a:t>
                      </a:r>
                      <a:b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 ISESALUD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>
                        <a:buFont typeface="Arial" pitchFamily="34" charset="0"/>
                        <a:buChar char="•"/>
                      </a:pPr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Medicamentos</a:t>
                      </a:r>
                    </a:p>
                    <a:p>
                      <a:pPr marL="177800" indent="-177800" algn="l" fontAlgn="ctr">
                        <a:buFont typeface="Arial" pitchFamily="34" charset="0"/>
                        <a:buChar char="•"/>
                      </a:pPr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Lácteos</a:t>
                      </a:r>
                    </a:p>
                    <a:p>
                      <a:pPr marL="177800" indent="-177800" algn="l" fontAlgn="ctr">
                        <a:buFont typeface="Arial" pitchFamily="34" charset="0"/>
                        <a:buChar char="•"/>
                      </a:pPr>
                      <a:r>
                        <a:rPr lang="es-MX" sz="16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Psicotrópicos y estupefacientes</a:t>
                      </a:r>
                      <a:endParaRPr lang="es-MX" sz="1600" b="0" i="0" u="none" strike="noStrike" baseline="0" dirty="0" smtClean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oct-12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618,182,797 </a:t>
                      </a:r>
                      <a:endParaRPr lang="es-MX" sz="1400" b="0" i="0" u="none" strike="noStrike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314,084,502 </a:t>
                      </a:r>
                      <a:endParaRPr lang="es-MX" sz="1400" b="0" i="0" u="none" strike="noStrike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7119476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95405"/>
              </p:ext>
            </p:extLst>
          </p:nvPr>
        </p:nvGraphicFramePr>
        <p:xfrm>
          <a:off x="179388" y="1412875"/>
          <a:ext cx="87137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9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9"/>
          <a:stretch/>
        </p:blipFill>
        <p:spPr bwMode="auto">
          <a:xfrm>
            <a:off x="177192" y="1556792"/>
            <a:ext cx="8748464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5536" y="2600928"/>
            <a:ext cx="1224136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04816" y="2490873"/>
            <a:ext cx="10964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Pequeña</a:t>
            </a:r>
            <a:endParaRPr lang="es-E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3429000"/>
            <a:ext cx="1368152" cy="180000"/>
          </a:xfrm>
          <a:prstGeom prst="rect">
            <a:avLst/>
          </a:prstGeom>
          <a:noFill/>
          <a:ln w="38100">
            <a:solidFill>
              <a:srgbClr val="166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>
                <a:solidFill>
                  <a:srgbClr val="166054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77026" y="3318945"/>
            <a:ext cx="10697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>
                  <a:noFill/>
                </a:ln>
                <a:solidFill>
                  <a:srgbClr val="1660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MIPYME</a:t>
            </a:r>
            <a:endParaRPr lang="es-ES" sz="2000" b="0" cap="none" spc="0" dirty="0">
              <a:ln w="0">
                <a:noFill/>
              </a:ln>
              <a:solidFill>
                <a:srgbClr val="16605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5536" y="3645024"/>
            <a:ext cx="2232000" cy="180000"/>
          </a:xfrm>
          <a:prstGeom prst="rect">
            <a:avLst/>
          </a:prstGeom>
          <a:noFill/>
          <a:ln w="38100">
            <a:solidFill>
              <a:srgbClr val="166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>
                <a:solidFill>
                  <a:srgbClr val="166054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38124" y="3532946"/>
            <a:ext cx="10697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>
                  <a:noFill/>
                </a:ln>
                <a:solidFill>
                  <a:srgbClr val="1660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MIPYME</a:t>
            </a:r>
            <a:endParaRPr lang="es-ES" sz="2000" b="0" cap="none" spc="0" dirty="0">
              <a:ln w="0">
                <a:noFill/>
              </a:ln>
              <a:solidFill>
                <a:srgbClr val="16605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6" y="4435089"/>
            <a:ext cx="1368152" cy="180000"/>
          </a:xfrm>
          <a:prstGeom prst="rect">
            <a:avLst/>
          </a:prstGeom>
          <a:noFill/>
          <a:ln w="38100">
            <a:solidFill>
              <a:srgbClr val="166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>
                <a:solidFill>
                  <a:srgbClr val="166054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77026" y="4325034"/>
            <a:ext cx="10697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>
                  <a:noFill/>
                </a:ln>
                <a:solidFill>
                  <a:srgbClr val="16605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MIPYME</a:t>
            </a:r>
            <a:endParaRPr lang="es-ES" sz="2000" b="0" cap="none" spc="0" dirty="0">
              <a:ln w="0">
                <a:noFill/>
              </a:ln>
              <a:solidFill>
                <a:srgbClr val="16605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7192" y="1138582"/>
            <a:ext cx="664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Proposiciones recibidas y 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solventes (todas empresas mexicanas)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192" y="1138582"/>
            <a:ext cx="527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10 – Configuración de OSD inglesa inversa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421429" cy="469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64679"/>
              </p:ext>
            </p:extLst>
          </p:nvPr>
        </p:nvGraphicFramePr>
        <p:xfrm>
          <a:off x="5580112" y="1490520"/>
          <a:ext cx="2575626" cy="152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094"/>
                <a:gridCol w="93653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Fecha de Publicación</a:t>
                      </a:r>
                      <a:endParaRPr lang="es-ES" sz="12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26/10/2012</a:t>
                      </a: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Hora Publicación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11:51</a:t>
                      </a: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Inicio OSD - Fecha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26/10/2012</a:t>
                      </a: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Inicio OSD - Hora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11:55</a:t>
                      </a: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 OSD - Fecha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26/10/2012</a:t>
                      </a: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 OSD - Hora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12:05</a:t>
                      </a: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192" y="1138582"/>
            <a:ext cx="466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10 – Monitor de OSD inglesa inversa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70492"/>
            <a:ext cx="8604762" cy="487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7192" y="1138582"/>
            <a:ext cx="679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</a:t>
            </a: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Configuración de OSD inglesa inversa (</a:t>
            </a:r>
            <a:r>
              <a:rPr lang="es-MX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multiproducto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43" y="1484784"/>
            <a:ext cx="6597809" cy="476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14804"/>
              </p:ext>
            </p:extLst>
          </p:nvPr>
        </p:nvGraphicFramePr>
        <p:xfrm>
          <a:off x="5580112" y="1490520"/>
          <a:ext cx="2575626" cy="152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094"/>
                <a:gridCol w="93653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Fecha de Publicación</a:t>
                      </a:r>
                      <a:endParaRPr lang="es-ES" sz="12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26/10/2012</a:t>
                      </a:r>
                    </a:p>
                  </a:txBody>
                  <a:tcPr marL="72000" marR="72000" marT="36000" marB="3600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Hora Publicación</a:t>
                      </a:r>
                      <a:endParaRPr lang="es-ES" sz="1200" b="0" i="0" u="none" strike="noStrike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11:15</a:t>
                      </a:r>
                    </a:p>
                  </a:txBody>
                  <a:tcPr marL="72000" marR="72000" marT="36000" marB="3600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Inicio OSD - Fecha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26/10/2012</a:t>
                      </a:r>
                    </a:p>
                  </a:txBody>
                  <a:tcPr marL="72000" marR="72000" marT="36000" marB="3600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Inicio OSD - Hora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11:20</a:t>
                      </a:r>
                    </a:p>
                  </a:txBody>
                  <a:tcPr marL="72000" marR="72000" marT="36000" marB="3600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 OSD - Fecha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26/10/2012</a:t>
                      </a:r>
                    </a:p>
                  </a:txBody>
                  <a:tcPr marL="72000" marR="72000" marT="36000" marB="3600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 OSD - Hora</a:t>
                      </a:r>
                      <a:endParaRPr lang="es-ES" sz="1200" b="0" i="0" u="none" strike="noStrike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marT="36000" marB="3600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11:35</a:t>
                      </a:r>
                    </a:p>
                  </a:txBody>
                  <a:tcPr marL="72000" marR="72000" marT="36000" marB="3600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IMSS- Compra consolidada de medicamentos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7192" y="1138582"/>
            <a:ext cx="703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Partida </a:t>
            </a:r>
            <a:r>
              <a:rPr lang="es-MX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Lista de partidas de OSD inglesa inversa (</a:t>
            </a:r>
            <a:r>
              <a:rPr lang="es-MX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multiproducto</a:t>
            </a:r>
            <a:r>
              <a:rPr lang="es-MX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21428" cy="38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P 2013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flip="none" rotWithShape="0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ln>
          <a:solidFill>
            <a:schemeClr val="bg1">
              <a:lumMod val="85000"/>
            </a:schemeClr>
          </a:solidFill>
        </a:ln>
      </a:spPr>
      <a:bodyPr wrap="square" rtlCol="0">
        <a:spAutoFit/>
      </a:bodyPr>
      <a:lstStyle>
        <a:defPPr>
          <a:defRPr dirty="0" smtClean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SFP 2013 B</Template>
  <TotalTime>3066</TotalTime>
  <Words>691</Words>
  <Application>Microsoft Office PowerPoint</Application>
  <PresentationFormat>On-screen Show (4:3)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</vt:lpstr>
      <vt:lpstr>Segoe UI Semibold</vt:lpstr>
      <vt:lpstr>SFP 2013 B</vt:lpstr>
      <vt:lpstr>Diseño personalizado</vt:lpstr>
      <vt:lpstr>PowerPoint Presentation</vt:lpstr>
      <vt:lpstr>Casos de éxito de licitaciones con la modalidad de subasta inversa</vt:lpstr>
      <vt:lpstr>IMSS- Compra consolidada de medicamentos</vt:lpstr>
      <vt:lpstr>IMSS- Compra consolidada de medicamentos</vt:lpstr>
      <vt:lpstr>IMSS- Compra consolidada de medicamentos</vt:lpstr>
      <vt:lpstr>IMSS- Compra consolidada de medicamentos</vt:lpstr>
      <vt:lpstr>IMSS- Compra consolidada de medicamentos</vt:lpstr>
      <vt:lpstr>IMSS- Compra consolidada de medicamentos</vt:lpstr>
      <vt:lpstr>IMSS- Compra consolidada de medicamentos</vt:lpstr>
      <vt:lpstr>IMSS- Compra consolidada de medicamentos</vt:lpstr>
      <vt:lpstr>PowerPoint Presentation</vt:lpstr>
      <vt:lpstr>PowerPoint Presentation</vt:lpstr>
      <vt:lpstr>CFE- Adquisición de carbón mineral</vt:lpstr>
      <vt:lpstr>CFE- Adquisición de carbón mineral</vt:lpstr>
      <vt:lpstr>CFE- Adquisición de carbón mineral</vt:lpstr>
      <vt:lpstr>CFE- Adquisición de carbón mineral</vt:lpstr>
      <vt:lpstr>CFE- Adquisición de carbón mineral</vt:lpstr>
      <vt:lpstr>CFE- Adquisición de carbón mineral</vt:lpstr>
      <vt:lpstr>CFE- Adquisición de carbón mineral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Jhonathan Laurel Hernández</dc:creator>
  <cp:lastModifiedBy>fonsecahelenam@gmail.com</cp:lastModifiedBy>
  <cp:revision>222</cp:revision>
  <cp:lastPrinted>2013-08-22T11:58:07Z</cp:lastPrinted>
  <dcterms:created xsi:type="dcterms:W3CDTF">2013-05-09T21:23:59Z</dcterms:created>
  <dcterms:modified xsi:type="dcterms:W3CDTF">2013-08-27T05:21:39Z</dcterms:modified>
</cp:coreProperties>
</file>